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69" r:id="rId3"/>
    <p:sldId id="283" r:id="rId4"/>
    <p:sldId id="284" r:id="rId5"/>
    <p:sldId id="262" r:id="rId6"/>
    <p:sldId id="264" r:id="rId7"/>
    <p:sldId id="285" r:id="rId8"/>
    <p:sldId id="271" r:id="rId9"/>
    <p:sldId id="286" r:id="rId10"/>
    <p:sldId id="270" r:id="rId11"/>
    <p:sldId id="272" r:id="rId12"/>
    <p:sldId id="282" r:id="rId13"/>
    <p:sldId id="287" r:id="rId14"/>
    <p:sldId id="288" r:id="rId15"/>
    <p:sldId id="28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3B95E83F-207E-4A85-AE37-29302841D0B7}">
          <p14:sldIdLst>
            <p14:sldId id="256"/>
            <p14:sldId id="269"/>
            <p14:sldId id="283"/>
            <p14:sldId id="284"/>
            <p14:sldId id="262"/>
            <p14:sldId id="264"/>
            <p14:sldId id="285"/>
            <p14:sldId id="271"/>
            <p14:sldId id="286"/>
            <p14:sldId id="270"/>
            <p14:sldId id="272"/>
            <p14:sldId id="282"/>
            <p14:sldId id="287"/>
            <p14:sldId id="288"/>
          </p14:sldIdLst>
        </p14:section>
        <p14:section name="Section sans titre" id="{A29AA4FE-28AA-4E64-91AE-2F1D9A8B7A94}">
          <p14:sldIdLst>
            <p14:sldId id="28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577" autoAdjust="0"/>
  </p:normalViewPr>
  <p:slideViewPr>
    <p:cSldViewPr snapToGrid="0">
      <p:cViewPr varScale="1">
        <p:scale>
          <a:sx n="55" d="100"/>
          <a:sy n="55" d="100"/>
        </p:scale>
        <p:origin x="107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ata5.xml.rels><?xml version="1.0" encoding="UTF-8" standalone="yes"?>
<Relationships xmlns="http://schemas.openxmlformats.org/package/2006/relationships"><Relationship Id="rId1" Type="http://schemas.openxmlformats.org/officeDocument/2006/relationships/hyperlink" Target="le%20Portfolio%20des%20R&#233;ussites%20et%20de%20Progr&#232;s%20vus%20par%20les%20&#233;l&#232;ves.mp4" TargetMode="External"/></Relationships>
</file>

<file path=ppt/diagrams/_rels/data7.xml.rels><?xml version="1.0" encoding="UTF-8" standalone="yes"?>
<Relationships xmlns="http://schemas.openxmlformats.org/package/2006/relationships"><Relationship Id="rId1" Type="http://schemas.openxmlformats.org/officeDocument/2006/relationships/hyperlink" Target="Film%20stage.mp4" TargetMode="External"/></Relationships>
</file>

<file path=ppt/diagrams/_rels/drawing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F83E7F-530F-4A2E-A1E2-D8E36E6C25D3}"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fr-FR"/>
        </a:p>
      </dgm:t>
    </dgm:pt>
    <dgm:pt modelId="{86256678-85A8-4841-B2CE-E9AB64AA29EB}">
      <dgm:prSet phldrT="[Texte]"/>
      <dgm:spPr/>
      <dgm:t>
        <a:bodyPr/>
        <a:lstStyle/>
        <a:p>
          <a:r>
            <a:rPr lang="fr-FR" b="0" dirty="0"/>
            <a:t>Comment associer les élèves à leurs apprentissages en augmentant leur autonomie ?</a:t>
          </a:r>
        </a:p>
      </dgm:t>
    </dgm:pt>
    <dgm:pt modelId="{C6CEB80D-1A65-4EA0-B344-0BE040B8B495}" type="parTrans" cxnId="{B328598F-7784-43D2-A8E5-68A5C0E382F3}">
      <dgm:prSet/>
      <dgm:spPr/>
      <dgm:t>
        <a:bodyPr/>
        <a:lstStyle/>
        <a:p>
          <a:endParaRPr lang="fr-FR"/>
        </a:p>
      </dgm:t>
    </dgm:pt>
    <dgm:pt modelId="{89D8CE5B-F87D-499D-AE01-1C93E01E8C52}" type="sibTrans" cxnId="{B328598F-7784-43D2-A8E5-68A5C0E382F3}">
      <dgm:prSet/>
      <dgm:spPr/>
      <dgm:t>
        <a:bodyPr/>
        <a:lstStyle/>
        <a:p>
          <a:endParaRPr lang="fr-FR"/>
        </a:p>
      </dgm:t>
    </dgm:pt>
    <dgm:pt modelId="{AD3D8C7C-2110-4294-9D1C-905A5CD5AB45}" type="pres">
      <dgm:prSet presAssocID="{EAF83E7F-530F-4A2E-A1E2-D8E36E6C25D3}" presName="Name0" presStyleCnt="0">
        <dgm:presLayoutVars>
          <dgm:chPref val="1"/>
          <dgm:dir/>
          <dgm:animOne val="branch"/>
          <dgm:animLvl val="lvl"/>
          <dgm:resizeHandles/>
        </dgm:presLayoutVars>
      </dgm:prSet>
      <dgm:spPr/>
    </dgm:pt>
    <dgm:pt modelId="{15AF657D-B98A-486E-9522-62D47718E8F3}" type="pres">
      <dgm:prSet presAssocID="{86256678-85A8-4841-B2CE-E9AB64AA29EB}" presName="vertOne" presStyleCnt="0"/>
      <dgm:spPr/>
    </dgm:pt>
    <dgm:pt modelId="{E2053F47-CF6B-4141-88E8-CBF5179D59E5}" type="pres">
      <dgm:prSet presAssocID="{86256678-85A8-4841-B2CE-E9AB64AA29EB}" presName="txOne" presStyleLbl="node0" presStyleIdx="0" presStyleCnt="1" custLinFactNeighborX="2302" custLinFactNeighborY="1868">
        <dgm:presLayoutVars>
          <dgm:chPref val="3"/>
        </dgm:presLayoutVars>
      </dgm:prSet>
      <dgm:spPr/>
    </dgm:pt>
    <dgm:pt modelId="{EC9D06BD-52BF-421C-912C-E3B2A0CEE303}" type="pres">
      <dgm:prSet presAssocID="{86256678-85A8-4841-B2CE-E9AB64AA29EB}" presName="horzOne" presStyleCnt="0"/>
      <dgm:spPr/>
    </dgm:pt>
  </dgm:ptLst>
  <dgm:cxnLst>
    <dgm:cxn modelId="{3E780D4D-50FF-4697-B9DC-209E3AE58FE7}" type="presOf" srcId="{86256678-85A8-4841-B2CE-E9AB64AA29EB}" destId="{E2053F47-CF6B-4141-88E8-CBF5179D59E5}" srcOrd="0" destOrd="0" presId="urn:microsoft.com/office/officeart/2005/8/layout/hierarchy4"/>
    <dgm:cxn modelId="{B328598F-7784-43D2-A8E5-68A5C0E382F3}" srcId="{EAF83E7F-530F-4A2E-A1E2-D8E36E6C25D3}" destId="{86256678-85A8-4841-B2CE-E9AB64AA29EB}" srcOrd="0" destOrd="0" parTransId="{C6CEB80D-1A65-4EA0-B344-0BE040B8B495}" sibTransId="{89D8CE5B-F87D-499D-AE01-1C93E01E8C52}"/>
    <dgm:cxn modelId="{58593CBD-44C2-464D-8AFA-3162D293E781}" type="presOf" srcId="{EAF83E7F-530F-4A2E-A1E2-D8E36E6C25D3}" destId="{AD3D8C7C-2110-4294-9D1C-905A5CD5AB45}" srcOrd="0" destOrd="0" presId="urn:microsoft.com/office/officeart/2005/8/layout/hierarchy4"/>
    <dgm:cxn modelId="{FFD4307F-61EB-45BF-9A9B-A23E81706430}" type="presParOf" srcId="{AD3D8C7C-2110-4294-9D1C-905A5CD5AB45}" destId="{15AF657D-B98A-486E-9522-62D47718E8F3}" srcOrd="0" destOrd="0" presId="urn:microsoft.com/office/officeart/2005/8/layout/hierarchy4"/>
    <dgm:cxn modelId="{A71DE320-75DD-4826-9E23-135B3A7E9F3A}" type="presParOf" srcId="{15AF657D-B98A-486E-9522-62D47718E8F3}" destId="{E2053F47-CF6B-4141-88E8-CBF5179D59E5}" srcOrd="0" destOrd="0" presId="urn:microsoft.com/office/officeart/2005/8/layout/hierarchy4"/>
    <dgm:cxn modelId="{7307A55B-C5C3-471E-A6B1-7ED6C07A0739}" type="presParOf" srcId="{15AF657D-B98A-486E-9522-62D47718E8F3}" destId="{EC9D06BD-52BF-421C-912C-E3B2A0CEE303}"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5E0CE8-4862-4B45-950F-859F73C2021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9BF1B73E-B230-44F5-A167-F0C57E8F3E38}">
      <dgm:prSet phldrT="[Texte]"/>
      <dgm:spPr/>
      <dgm:t>
        <a:bodyPr/>
        <a:lstStyle/>
        <a:p>
          <a:r>
            <a:rPr lang="fr-FR" dirty="0">
              <a:latin typeface="Century Gothic" panose="020B0502020202020204" pitchFamily="34" charset="0"/>
              <a:cs typeface="Arial" panose="020B0604020202020204" pitchFamily="34" charset="0"/>
            </a:rPr>
            <a:t>Favoriser la mutualisation des pratiques au service de l’autonomie de nos élèves</a:t>
          </a:r>
          <a:endParaRPr lang="fr-FR" dirty="0"/>
        </a:p>
      </dgm:t>
    </dgm:pt>
    <dgm:pt modelId="{F3C98367-9F8C-4455-B35C-E28220D67086}" type="parTrans" cxnId="{712850CA-4A8C-44CA-9609-5BE8187793E3}">
      <dgm:prSet/>
      <dgm:spPr/>
      <dgm:t>
        <a:bodyPr/>
        <a:lstStyle/>
        <a:p>
          <a:endParaRPr lang="fr-FR"/>
        </a:p>
      </dgm:t>
    </dgm:pt>
    <dgm:pt modelId="{90F925A6-3BDB-4714-8F7A-5275A470B06D}" type="sibTrans" cxnId="{712850CA-4A8C-44CA-9609-5BE8187793E3}">
      <dgm:prSet/>
      <dgm:spPr/>
      <dgm:t>
        <a:bodyPr/>
        <a:lstStyle/>
        <a:p>
          <a:endParaRPr lang="fr-FR"/>
        </a:p>
      </dgm:t>
    </dgm:pt>
    <dgm:pt modelId="{B96220A8-50EE-41FE-940A-5DF429C8970B}">
      <dgm:prSet phldrT="[Texte]"/>
      <dgm:spPr/>
      <dgm:t>
        <a:bodyPr/>
        <a:lstStyle/>
        <a:p>
          <a:r>
            <a:rPr lang="fr-FR" dirty="0">
              <a:solidFill>
                <a:schemeClr val="tx1"/>
              </a:solidFill>
              <a:latin typeface="Century Gothic" panose="020B0502020202020204" pitchFamily="34" charset="0"/>
            </a:rPr>
            <a:t>Enrichir par la présentation d’outils qui permettent aux élèves d’être acteurs de leurs apprentissages</a:t>
          </a:r>
          <a:endParaRPr lang="fr-FR" dirty="0"/>
        </a:p>
      </dgm:t>
    </dgm:pt>
    <dgm:pt modelId="{160F29B5-E5F5-4179-B387-798A1820BFA5}" type="parTrans" cxnId="{1915A406-2FA1-408D-8896-3295189C6061}">
      <dgm:prSet/>
      <dgm:spPr/>
      <dgm:t>
        <a:bodyPr/>
        <a:lstStyle/>
        <a:p>
          <a:endParaRPr lang="fr-FR"/>
        </a:p>
      </dgm:t>
    </dgm:pt>
    <dgm:pt modelId="{BBEE14E8-740B-4333-BBA5-CC1C6DC54488}" type="sibTrans" cxnId="{1915A406-2FA1-408D-8896-3295189C6061}">
      <dgm:prSet/>
      <dgm:spPr/>
      <dgm:t>
        <a:bodyPr/>
        <a:lstStyle/>
        <a:p>
          <a:endParaRPr lang="fr-FR"/>
        </a:p>
      </dgm:t>
    </dgm:pt>
    <dgm:pt modelId="{F98AC3BB-62FB-49C0-A6DD-2FFEA2DFC273}" type="pres">
      <dgm:prSet presAssocID="{8C5E0CE8-4862-4B45-950F-859F73C2021E}" presName="Name0" presStyleCnt="0">
        <dgm:presLayoutVars>
          <dgm:chMax val="7"/>
          <dgm:chPref val="7"/>
          <dgm:dir/>
        </dgm:presLayoutVars>
      </dgm:prSet>
      <dgm:spPr/>
    </dgm:pt>
    <dgm:pt modelId="{3ED5CF40-1AE5-40B5-9191-DFEB797B0C64}" type="pres">
      <dgm:prSet presAssocID="{8C5E0CE8-4862-4B45-950F-859F73C2021E}" presName="Name1" presStyleCnt="0"/>
      <dgm:spPr/>
    </dgm:pt>
    <dgm:pt modelId="{61EDD757-09BD-4E32-BC04-C98F833E4672}" type="pres">
      <dgm:prSet presAssocID="{8C5E0CE8-4862-4B45-950F-859F73C2021E}" presName="cycle" presStyleCnt="0"/>
      <dgm:spPr/>
    </dgm:pt>
    <dgm:pt modelId="{E444E000-4421-4E07-AF3D-7418BB8637B5}" type="pres">
      <dgm:prSet presAssocID="{8C5E0CE8-4862-4B45-950F-859F73C2021E}" presName="srcNode" presStyleLbl="node1" presStyleIdx="0" presStyleCnt="2"/>
      <dgm:spPr/>
    </dgm:pt>
    <dgm:pt modelId="{0919BC4C-7046-46A9-AFFA-F521FF165CBA}" type="pres">
      <dgm:prSet presAssocID="{8C5E0CE8-4862-4B45-950F-859F73C2021E}" presName="conn" presStyleLbl="parChTrans1D2" presStyleIdx="0" presStyleCnt="1"/>
      <dgm:spPr/>
    </dgm:pt>
    <dgm:pt modelId="{34CF3B13-2AEA-4782-9E52-27B5314A21F5}" type="pres">
      <dgm:prSet presAssocID="{8C5E0CE8-4862-4B45-950F-859F73C2021E}" presName="extraNode" presStyleLbl="node1" presStyleIdx="0" presStyleCnt="2"/>
      <dgm:spPr/>
    </dgm:pt>
    <dgm:pt modelId="{24AEAB2A-0735-48EF-A3EB-9FB965761346}" type="pres">
      <dgm:prSet presAssocID="{8C5E0CE8-4862-4B45-950F-859F73C2021E}" presName="dstNode" presStyleLbl="node1" presStyleIdx="0" presStyleCnt="2"/>
      <dgm:spPr/>
    </dgm:pt>
    <dgm:pt modelId="{020FDE64-28D4-40D3-9586-0D163186B727}" type="pres">
      <dgm:prSet presAssocID="{9BF1B73E-B230-44F5-A167-F0C57E8F3E38}" presName="text_1" presStyleLbl="node1" presStyleIdx="0" presStyleCnt="2">
        <dgm:presLayoutVars>
          <dgm:bulletEnabled val="1"/>
        </dgm:presLayoutVars>
      </dgm:prSet>
      <dgm:spPr/>
    </dgm:pt>
    <dgm:pt modelId="{2A1C9F03-5FD7-4208-BDC1-AD9BB679E947}" type="pres">
      <dgm:prSet presAssocID="{9BF1B73E-B230-44F5-A167-F0C57E8F3E38}" presName="accent_1" presStyleCnt="0"/>
      <dgm:spPr/>
    </dgm:pt>
    <dgm:pt modelId="{FB1A7152-984E-4079-9500-969338C4AF06}" type="pres">
      <dgm:prSet presAssocID="{9BF1B73E-B230-44F5-A167-F0C57E8F3E38}" presName="accentRepeatNode" presStyleLbl="solidFgAcc1" presStyleIdx="0" presStyleCnt="2"/>
      <dgm:spPr>
        <a:blipFill rotWithShape="0">
          <a:blip xmlns:r="http://schemas.openxmlformats.org/officeDocument/2006/relationships" r:embed="rId1"/>
          <a:stretch>
            <a:fillRect/>
          </a:stretch>
        </a:blipFill>
      </dgm:spPr>
    </dgm:pt>
    <dgm:pt modelId="{ECBC5B07-026D-4BA3-8C46-71CFC32C6F4D}" type="pres">
      <dgm:prSet presAssocID="{B96220A8-50EE-41FE-940A-5DF429C8970B}" presName="text_2" presStyleLbl="node1" presStyleIdx="1" presStyleCnt="2">
        <dgm:presLayoutVars>
          <dgm:bulletEnabled val="1"/>
        </dgm:presLayoutVars>
      </dgm:prSet>
      <dgm:spPr/>
    </dgm:pt>
    <dgm:pt modelId="{21025238-DD24-4717-8B69-0291FCBC8FD4}" type="pres">
      <dgm:prSet presAssocID="{B96220A8-50EE-41FE-940A-5DF429C8970B}" presName="accent_2" presStyleCnt="0"/>
      <dgm:spPr/>
    </dgm:pt>
    <dgm:pt modelId="{D0412B2C-8BE9-490D-8419-183D17DCA0BF}" type="pres">
      <dgm:prSet presAssocID="{B96220A8-50EE-41FE-940A-5DF429C8970B}" presName="accentRepeatNode" presStyleLbl="solidFgAcc1" presStyleIdx="1" presStyleCnt="2"/>
      <dgm:spPr>
        <a:blipFill rotWithShape="0">
          <a:blip xmlns:r="http://schemas.openxmlformats.org/officeDocument/2006/relationships" r:embed="rId2"/>
          <a:stretch>
            <a:fillRect/>
          </a:stretch>
        </a:blipFill>
      </dgm:spPr>
    </dgm:pt>
  </dgm:ptLst>
  <dgm:cxnLst>
    <dgm:cxn modelId="{1915A406-2FA1-408D-8896-3295189C6061}" srcId="{8C5E0CE8-4862-4B45-950F-859F73C2021E}" destId="{B96220A8-50EE-41FE-940A-5DF429C8970B}" srcOrd="1" destOrd="0" parTransId="{160F29B5-E5F5-4179-B387-798A1820BFA5}" sibTransId="{BBEE14E8-740B-4333-BBA5-CC1C6DC54488}"/>
    <dgm:cxn modelId="{4FC9783F-0C32-4D2F-896E-3D09316049E2}" type="presOf" srcId="{8C5E0CE8-4862-4B45-950F-859F73C2021E}" destId="{F98AC3BB-62FB-49C0-A6DD-2FFEA2DFC273}" srcOrd="0" destOrd="0" presId="urn:microsoft.com/office/officeart/2008/layout/VerticalCurvedList"/>
    <dgm:cxn modelId="{3FB74E47-E808-4401-92CF-C6025D48A96B}" type="presOf" srcId="{90F925A6-3BDB-4714-8F7A-5275A470B06D}" destId="{0919BC4C-7046-46A9-AFFA-F521FF165CBA}" srcOrd="0" destOrd="0" presId="urn:microsoft.com/office/officeart/2008/layout/VerticalCurvedList"/>
    <dgm:cxn modelId="{9A237D6B-8675-411B-9314-9B164D5EC9A7}" type="presOf" srcId="{B96220A8-50EE-41FE-940A-5DF429C8970B}" destId="{ECBC5B07-026D-4BA3-8C46-71CFC32C6F4D}" srcOrd="0" destOrd="0" presId="urn:microsoft.com/office/officeart/2008/layout/VerticalCurvedList"/>
    <dgm:cxn modelId="{64C69379-72A9-4A30-A569-9A27F9DF8FF7}" type="presOf" srcId="{9BF1B73E-B230-44F5-A167-F0C57E8F3E38}" destId="{020FDE64-28D4-40D3-9586-0D163186B727}" srcOrd="0" destOrd="0" presId="urn:microsoft.com/office/officeart/2008/layout/VerticalCurvedList"/>
    <dgm:cxn modelId="{712850CA-4A8C-44CA-9609-5BE8187793E3}" srcId="{8C5E0CE8-4862-4B45-950F-859F73C2021E}" destId="{9BF1B73E-B230-44F5-A167-F0C57E8F3E38}" srcOrd="0" destOrd="0" parTransId="{F3C98367-9F8C-4455-B35C-E28220D67086}" sibTransId="{90F925A6-3BDB-4714-8F7A-5275A470B06D}"/>
    <dgm:cxn modelId="{7C3303A9-B2F0-4497-BDB9-A6599DB5EF25}" type="presParOf" srcId="{F98AC3BB-62FB-49C0-A6DD-2FFEA2DFC273}" destId="{3ED5CF40-1AE5-40B5-9191-DFEB797B0C64}" srcOrd="0" destOrd="0" presId="urn:microsoft.com/office/officeart/2008/layout/VerticalCurvedList"/>
    <dgm:cxn modelId="{64688560-64DD-4529-9A59-A3F2045DC3B3}" type="presParOf" srcId="{3ED5CF40-1AE5-40B5-9191-DFEB797B0C64}" destId="{61EDD757-09BD-4E32-BC04-C98F833E4672}" srcOrd="0" destOrd="0" presId="urn:microsoft.com/office/officeart/2008/layout/VerticalCurvedList"/>
    <dgm:cxn modelId="{BF2A3FEB-A506-4EB7-8CD5-60CAB218A2FA}" type="presParOf" srcId="{61EDD757-09BD-4E32-BC04-C98F833E4672}" destId="{E444E000-4421-4E07-AF3D-7418BB8637B5}" srcOrd="0" destOrd="0" presId="urn:microsoft.com/office/officeart/2008/layout/VerticalCurvedList"/>
    <dgm:cxn modelId="{B74F57EA-47C5-41CB-B178-882CAD088C2E}" type="presParOf" srcId="{61EDD757-09BD-4E32-BC04-C98F833E4672}" destId="{0919BC4C-7046-46A9-AFFA-F521FF165CBA}" srcOrd="1" destOrd="0" presId="urn:microsoft.com/office/officeart/2008/layout/VerticalCurvedList"/>
    <dgm:cxn modelId="{7B8434B4-634D-4689-9940-520189213265}" type="presParOf" srcId="{61EDD757-09BD-4E32-BC04-C98F833E4672}" destId="{34CF3B13-2AEA-4782-9E52-27B5314A21F5}" srcOrd="2" destOrd="0" presId="urn:microsoft.com/office/officeart/2008/layout/VerticalCurvedList"/>
    <dgm:cxn modelId="{2484612C-17EB-4B41-A807-367F5E50DF2E}" type="presParOf" srcId="{61EDD757-09BD-4E32-BC04-C98F833E4672}" destId="{24AEAB2A-0735-48EF-A3EB-9FB965761346}" srcOrd="3" destOrd="0" presId="urn:microsoft.com/office/officeart/2008/layout/VerticalCurvedList"/>
    <dgm:cxn modelId="{4685B67B-3F1C-4132-B85E-59E1114459A6}" type="presParOf" srcId="{3ED5CF40-1AE5-40B5-9191-DFEB797B0C64}" destId="{020FDE64-28D4-40D3-9586-0D163186B727}" srcOrd="1" destOrd="0" presId="urn:microsoft.com/office/officeart/2008/layout/VerticalCurvedList"/>
    <dgm:cxn modelId="{4B19EED4-1B67-44E4-9812-427CBB459748}" type="presParOf" srcId="{3ED5CF40-1AE5-40B5-9191-DFEB797B0C64}" destId="{2A1C9F03-5FD7-4208-BDC1-AD9BB679E947}" srcOrd="2" destOrd="0" presId="urn:microsoft.com/office/officeart/2008/layout/VerticalCurvedList"/>
    <dgm:cxn modelId="{7FD4FEEC-89A0-4428-A5EB-26E821A0CA82}" type="presParOf" srcId="{2A1C9F03-5FD7-4208-BDC1-AD9BB679E947}" destId="{FB1A7152-984E-4079-9500-969338C4AF06}" srcOrd="0" destOrd="0" presId="urn:microsoft.com/office/officeart/2008/layout/VerticalCurvedList"/>
    <dgm:cxn modelId="{B536FAF8-4AD1-4BEA-BA23-AAB72939835B}" type="presParOf" srcId="{3ED5CF40-1AE5-40B5-9191-DFEB797B0C64}" destId="{ECBC5B07-026D-4BA3-8C46-71CFC32C6F4D}" srcOrd="3" destOrd="0" presId="urn:microsoft.com/office/officeart/2008/layout/VerticalCurvedList"/>
    <dgm:cxn modelId="{8033BA09-E074-4066-AA3B-E4990C3C39E7}" type="presParOf" srcId="{3ED5CF40-1AE5-40B5-9191-DFEB797B0C64}" destId="{21025238-DD24-4717-8B69-0291FCBC8FD4}" srcOrd="4" destOrd="0" presId="urn:microsoft.com/office/officeart/2008/layout/VerticalCurvedList"/>
    <dgm:cxn modelId="{B29DA235-71DF-4AF2-AC92-47416A5502DB}" type="presParOf" srcId="{21025238-DD24-4717-8B69-0291FCBC8FD4}" destId="{D0412B2C-8BE9-490D-8419-183D17DCA0B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F83E7F-530F-4A2E-A1E2-D8E36E6C25D3}"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fr-FR"/>
        </a:p>
      </dgm:t>
    </dgm:pt>
    <dgm:pt modelId="{86256678-85A8-4841-B2CE-E9AB64AA29EB}">
      <dgm:prSet phldrT="[Texte]" custT="1"/>
      <dgm:spPr/>
      <dgm:t>
        <a:bodyPr/>
        <a:lstStyle/>
        <a:p>
          <a:pPr algn="l"/>
          <a:r>
            <a:rPr lang="fr-FR" sz="2800" b="0" dirty="0">
              <a:latin typeface="Arial" panose="020B0604020202020204" pitchFamily="34" charset="0"/>
              <a:cs typeface="Arial" panose="020B0604020202020204" pitchFamily="34" charset="0"/>
            </a:rPr>
            <a:t>I) Etat des lieux et mutualisation de vos pratiques</a:t>
          </a:r>
        </a:p>
      </dgm:t>
    </dgm:pt>
    <dgm:pt modelId="{C6CEB80D-1A65-4EA0-B344-0BE040B8B495}" type="parTrans" cxnId="{B328598F-7784-43D2-A8E5-68A5C0E382F3}">
      <dgm:prSet/>
      <dgm:spPr/>
      <dgm:t>
        <a:bodyPr/>
        <a:lstStyle/>
        <a:p>
          <a:endParaRPr lang="fr-FR"/>
        </a:p>
      </dgm:t>
    </dgm:pt>
    <dgm:pt modelId="{89D8CE5B-F87D-499D-AE01-1C93E01E8C52}" type="sibTrans" cxnId="{B328598F-7784-43D2-A8E5-68A5C0E382F3}">
      <dgm:prSet/>
      <dgm:spPr/>
      <dgm:t>
        <a:bodyPr/>
        <a:lstStyle/>
        <a:p>
          <a:endParaRPr lang="fr-FR"/>
        </a:p>
      </dgm:t>
    </dgm:pt>
    <dgm:pt modelId="{AD3D8C7C-2110-4294-9D1C-905A5CD5AB45}" type="pres">
      <dgm:prSet presAssocID="{EAF83E7F-530F-4A2E-A1E2-D8E36E6C25D3}" presName="Name0" presStyleCnt="0">
        <dgm:presLayoutVars>
          <dgm:chPref val="1"/>
          <dgm:dir/>
          <dgm:animOne val="branch"/>
          <dgm:animLvl val="lvl"/>
          <dgm:resizeHandles/>
        </dgm:presLayoutVars>
      </dgm:prSet>
      <dgm:spPr/>
    </dgm:pt>
    <dgm:pt modelId="{15AF657D-B98A-486E-9522-62D47718E8F3}" type="pres">
      <dgm:prSet presAssocID="{86256678-85A8-4841-B2CE-E9AB64AA29EB}" presName="vertOne" presStyleCnt="0"/>
      <dgm:spPr/>
    </dgm:pt>
    <dgm:pt modelId="{E2053F47-CF6B-4141-88E8-CBF5179D59E5}" type="pres">
      <dgm:prSet presAssocID="{86256678-85A8-4841-B2CE-E9AB64AA29EB}" presName="txOne" presStyleLbl="node0" presStyleIdx="0" presStyleCnt="1" custLinFactNeighborY="-2222">
        <dgm:presLayoutVars>
          <dgm:chPref val="3"/>
        </dgm:presLayoutVars>
      </dgm:prSet>
      <dgm:spPr/>
    </dgm:pt>
    <dgm:pt modelId="{EC9D06BD-52BF-421C-912C-E3B2A0CEE303}" type="pres">
      <dgm:prSet presAssocID="{86256678-85A8-4841-B2CE-E9AB64AA29EB}" presName="horzOne" presStyleCnt="0"/>
      <dgm:spPr/>
    </dgm:pt>
  </dgm:ptLst>
  <dgm:cxnLst>
    <dgm:cxn modelId="{3E780D4D-50FF-4697-B9DC-209E3AE58FE7}" type="presOf" srcId="{86256678-85A8-4841-B2CE-E9AB64AA29EB}" destId="{E2053F47-CF6B-4141-88E8-CBF5179D59E5}" srcOrd="0" destOrd="0" presId="urn:microsoft.com/office/officeart/2005/8/layout/hierarchy4"/>
    <dgm:cxn modelId="{B328598F-7784-43D2-A8E5-68A5C0E382F3}" srcId="{EAF83E7F-530F-4A2E-A1E2-D8E36E6C25D3}" destId="{86256678-85A8-4841-B2CE-E9AB64AA29EB}" srcOrd="0" destOrd="0" parTransId="{C6CEB80D-1A65-4EA0-B344-0BE040B8B495}" sibTransId="{89D8CE5B-F87D-499D-AE01-1C93E01E8C52}"/>
    <dgm:cxn modelId="{58593CBD-44C2-464D-8AFA-3162D293E781}" type="presOf" srcId="{EAF83E7F-530F-4A2E-A1E2-D8E36E6C25D3}" destId="{AD3D8C7C-2110-4294-9D1C-905A5CD5AB45}" srcOrd="0" destOrd="0" presId="urn:microsoft.com/office/officeart/2005/8/layout/hierarchy4"/>
    <dgm:cxn modelId="{FFD4307F-61EB-45BF-9A9B-A23E81706430}" type="presParOf" srcId="{AD3D8C7C-2110-4294-9D1C-905A5CD5AB45}" destId="{15AF657D-B98A-486E-9522-62D47718E8F3}" srcOrd="0" destOrd="0" presId="urn:microsoft.com/office/officeart/2005/8/layout/hierarchy4"/>
    <dgm:cxn modelId="{A71DE320-75DD-4826-9E23-135B3A7E9F3A}" type="presParOf" srcId="{15AF657D-B98A-486E-9522-62D47718E8F3}" destId="{E2053F47-CF6B-4141-88E8-CBF5179D59E5}" srcOrd="0" destOrd="0" presId="urn:microsoft.com/office/officeart/2005/8/layout/hierarchy4"/>
    <dgm:cxn modelId="{7307A55B-C5C3-471E-A6B1-7ED6C07A0739}" type="presParOf" srcId="{15AF657D-B98A-486E-9522-62D47718E8F3}" destId="{EC9D06BD-52BF-421C-912C-E3B2A0CEE303}"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F83E7F-530F-4A2E-A1E2-D8E36E6C25D3}"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fr-FR"/>
        </a:p>
      </dgm:t>
    </dgm:pt>
    <dgm:pt modelId="{86256678-85A8-4841-B2CE-E9AB64AA29EB}">
      <dgm:prSet phldrT="[Texte]" custT="1"/>
      <dgm:spPr/>
      <dgm:t>
        <a:bodyPr/>
        <a:lstStyle/>
        <a:p>
          <a:pPr algn="l"/>
          <a:r>
            <a:rPr lang="fr-FR" sz="2800" b="0" dirty="0">
              <a:latin typeface="Arial" panose="020B0604020202020204" pitchFamily="34" charset="0"/>
              <a:cs typeface="Arial" panose="020B0604020202020204" pitchFamily="34" charset="0"/>
            </a:rPr>
            <a:t>Participants qui souhaitent intervenir :</a:t>
          </a:r>
        </a:p>
        <a:p>
          <a:pPr algn="l"/>
          <a:endParaRPr lang="fr-FR" sz="2800" b="0" dirty="0">
            <a:latin typeface="Arial" panose="020B0604020202020204" pitchFamily="34" charset="0"/>
            <a:cs typeface="Arial" panose="020B0604020202020204" pitchFamily="34" charset="0"/>
          </a:endParaRPr>
        </a:p>
        <a:p>
          <a:pPr algn="l"/>
          <a:endParaRPr lang="fr-FR" sz="2800" b="0" dirty="0">
            <a:latin typeface="Arial" panose="020B0604020202020204" pitchFamily="34" charset="0"/>
            <a:cs typeface="Arial" panose="020B0604020202020204" pitchFamily="34" charset="0"/>
          </a:endParaRPr>
        </a:p>
        <a:p>
          <a:pPr algn="l"/>
          <a:r>
            <a:rPr lang="fr-FR" sz="2800" b="0" dirty="0">
              <a:latin typeface="Arial" panose="020B0604020202020204" pitchFamily="34" charset="0"/>
              <a:cs typeface="Arial" panose="020B0604020202020204" pitchFamily="34" charset="0"/>
            </a:rPr>
            <a:t>Mr </a:t>
          </a:r>
          <a:r>
            <a:rPr lang="fr-FR" sz="2800" b="0" dirty="0" err="1">
              <a:latin typeface="Arial" panose="020B0604020202020204" pitchFamily="34" charset="0"/>
              <a:cs typeface="Arial" panose="020B0604020202020204" pitchFamily="34" charset="0"/>
            </a:rPr>
            <a:t>Gonon</a:t>
          </a:r>
          <a:endParaRPr lang="fr-FR" sz="2800" b="0" dirty="0">
            <a:latin typeface="Arial" panose="020B0604020202020204" pitchFamily="34" charset="0"/>
            <a:cs typeface="Arial" panose="020B0604020202020204" pitchFamily="34" charset="0"/>
          </a:endParaRPr>
        </a:p>
        <a:p>
          <a:pPr algn="l"/>
          <a:r>
            <a:rPr lang="fr-FR" sz="2800" b="0" dirty="0">
              <a:latin typeface="Arial" panose="020B0604020202020204" pitchFamily="34" charset="0"/>
              <a:cs typeface="Arial" panose="020B0604020202020204" pitchFamily="34" charset="0"/>
            </a:rPr>
            <a:t>Mme </a:t>
          </a:r>
          <a:r>
            <a:rPr lang="fr-FR" sz="2800" b="0" dirty="0" err="1">
              <a:latin typeface="Arial" panose="020B0604020202020204" pitchFamily="34" charset="0"/>
              <a:cs typeface="Arial" panose="020B0604020202020204" pitchFamily="34" charset="0"/>
            </a:rPr>
            <a:t>Tognarelli</a:t>
          </a:r>
          <a:endParaRPr lang="fr-FR" sz="2800" b="0" dirty="0">
            <a:latin typeface="Arial" panose="020B0604020202020204" pitchFamily="34" charset="0"/>
            <a:cs typeface="Arial" panose="020B0604020202020204" pitchFamily="34" charset="0"/>
          </a:endParaRPr>
        </a:p>
        <a:p>
          <a:pPr algn="l"/>
          <a:endParaRPr lang="fr-FR" sz="2800" b="0" dirty="0">
            <a:latin typeface="Arial" panose="020B0604020202020204" pitchFamily="34" charset="0"/>
            <a:cs typeface="Arial" panose="020B0604020202020204" pitchFamily="34" charset="0"/>
          </a:endParaRPr>
        </a:p>
        <a:p>
          <a:pPr algn="l"/>
          <a:endParaRPr lang="fr-FR" sz="2800" b="0" dirty="0">
            <a:latin typeface="Arial" panose="020B0604020202020204" pitchFamily="34" charset="0"/>
            <a:cs typeface="Arial" panose="020B0604020202020204" pitchFamily="34" charset="0"/>
          </a:endParaRPr>
        </a:p>
        <a:p>
          <a:pPr algn="l"/>
          <a:endParaRPr lang="fr-FR" sz="2800" b="0" dirty="0">
            <a:latin typeface="Arial" panose="020B0604020202020204" pitchFamily="34" charset="0"/>
            <a:cs typeface="Arial" panose="020B0604020202020204" pitchFamily="34" charset="0"/>
          </a:endParaRPr>
        </a:p>
        <a:p>
          <a:pPr algn="l"/>
          <a:endParaRPr lang="fr-FR" sz="2800" b="0" dirty="0">
            <a:latin typeface="Arial" panose="020B0604020202020204" pitchFamily="34" charset="0"/>
            <a:cs typeface="Arial" panose="020B0604020202020204" pitchFamily="34" charset="0"/>
          </a:endParaRPr>
        </a:p>
        <a:p>
          <a:pPr algn="l"/>
          <a:endParaRPr lang="fr-FR" sz="2800" b="0" dirty="0">
            <a:latin typeface="Arial" panose="020B0604020202020204" pitchFamily="34" charset="0"/>
            <a:cs typeface="Arial" panose="020B0604020202020204" pitchFamily="34" charset="0"/>
          </a:endParaRPr>
        </a:p>
      </dgm:t>
    </dgm:pt>
    <dgm:pt modelId="{C6CEB80D-1A65-4EA0-B344-0BE040B8B495}" type="parTrans" cxnId="{B328598F-7784-43D2-A8E5-68A5C0E382F3}">
      <dgm:prSet/>
      <dgm:spPr/>
      <dgm:t>
        <a:bodyPr/>
        <a:lstStyle/>
        <a:p>
          <a:endParaRPr lang="fr-FR"/>
        </a:p>
      </dgm:t>
    </dgm:pt>
    <dgm:pt modelId="{89D8CE5B-F87D-499D-AE01-1C93E01E8C52}" type="sibTrans" cxnId="{B328598F-7784-43D2-A8E5-68A5C0E382F3}">
      <dgm:prSet/>
      <dgm:spPr/>
      <dgm:t>
        <a:bodyPr/>
        <a:lstStyle/>
        <a:p>
          <a:endParaRPr lang="fr-FR"/>
        </a:p>
      </dgm:t>
    </dgm:pt>
    <dgm:pt modelId="{AD3D8C7C-2110-4294-9D1C-905A5CD5AB45}" type="pres">
      <dgm:prSet presAssocID="{EAF83E7F-530F-4A2E-A1E2-D8E36E6C25D3}" presName="Name0" presStyleCnt="0">
        <dgm:presLayoutVars>
          <dgm:chPref val="1"/>
          <dgm:dir/>
          <dgm:animOne val="branch"/>
          <dgm:animLvl val="lvl"/>
          <dgm:resizeHandles/>
        </dgm:presLayoutVars>
      </dgm:prSet>
      <dgm:spPr/>
    </dgm:pt>
    <dgm:pt modelId="{15AF657D-B98A-486E-9522-62D47718E8F3}" type="pres">
      <dgm:prSet presAssocID="{86256678-85A8-4841-B2CE-E9AB64AA29EB}" presName="vertOne" presStyleCnt="0"/>
      <dgm:spPr/>
    </dgm:pt>
    <dgm:pt modelId="{E2053F47-CF6B-4141-88E8-CBF5179D59E5}" type="pres">
      <dgm:prSet presAssocID="{86256678-85A8-4841-B2CE-E9AB64AA29EB}" presName="txOne" presStyleLbl="node0" presStyleIdx="0" presStyleCnt="1" custScaleX="100196" custLinFactNeighborX="2362" custLinFactNeighborY="-63855">
        <dgm:presLayoutVars>
          <dgm:chPref val="3"/>
        </dgm:presLayoutVars>
      </dgm:prSet>
      <dgm:spPr/>
    </dgm:pt>
    <dgm:pt modelId="{EC9D06BD-52BF-421C-912C-E3B2A0CEE303}" type="pres">
      <dgm:prSet presAssocID="{86256678-85A8-4841-B2CE-E9AB64AA29EB}" presName="horzOne" presStyleCnt="0"/>
      <dgm:spPr/>
    </dgm:pt>
  </dgm:ptLst>
  <dgm:cxnLst>
    <dgm:cxn modelId="{3E780D4D-50FF-4697-B9DC-209E3AE58FE7}" type="presOf" srcId="{86256678-85A8-4841-B2CE-E9AB64AA29EB}" destId="{E2053F47-CF6B-4141-88E8-CBF5179D59E5}" srcOrd="0" destOrd="0" presId="urn:microsoft.com/office/officeart/2005/8/layout/hierarchy4"/>
    <dgm:cxn modelId="{B328598F-7784-43D2-A8E5-68A5C0E382F3}" srcId="{EAF83E7F-530F-4A2E-A1E2-D8E36E6C25D3}" destId="{86256678-85A8-4841-B2CE-E9AB64AA29EB}" srcOrd="0" destOrd="0" parTransId="{C6CEB80D-1A65-4EA0-B344-0BE040B8B495}" sibTransId="{89D8CE5B-F87D-499D-AE01-1C93E01E8C52}"/>
    <dgm:cxn modelId="{58593CBD-44C2-464D-8AFA-3162D293E781}" type="presOf" srcId="{EAF83E7F-530F-4A2E-A1E2-D8E36E6C25D3}" destId="{AD3D8C7C-2110-4294-9D1C-905A5CD5AB45}" srcOrd="0" destOrd="0" presId="urn:microsoft.com/office/officeart/2005/8/layout/hierarchy4"/>
    <dgm:cxn modelId="{FFD4307F-61EB-45BF-9A9B-A23E81706430}" type="presParOf" srcId="{AD3D8C7C-2110-4294-9D1C-905A5CD5AB45}" destId="{15AF657D-B98A-486E-9522-62D47718E8F3}" srcOrd="0" destOrd="0" presId="urn:microsoft.com/office/officeart/2005/8/layout/hierarchy4"/>
    <dgm:cxn modelId="{A71DE320-75DD-4826-9E23-135B3A7E9F3A}" type="presParOf" srcId="{15AF657D-B98A-486E-9522-62D47718E8F3}" destId="{E2053F47-CF6B-4141-88E8-CBF5179D59E5}" srcOrd="0" destOrd="0" presId="urn:microsoft.com/office/officeart/2005/8/layout/hierarchy4"/>
    <dgm:cxn modelId="{7307A55B-C5C3-471E-A6B1-7ED6C07A0739}" type="presParOf" srcId="{15AF657D-B98A-486E-9522-62D47718E8F3}" destId="{EC9D06BD-52BF-421C-912C-E3B2A0CEE303}"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F83E7F-530F-4A2E-A1E2-D8E36E6C25D3}"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fr-FR"/>
        </a:p>
      </dgm:t>
    </dgm:pt>
    <dgm:pt modelId="{86256678-85A8-4841-B2CE-E9AB64AA29EB}">
      <dgm:prSet phldrT="[Texte]" custT="1"/>
      <dgm:spPr/>
      <dgm:t>
        <a:bodyPr/>
        <a:lstStyle/>
        <a:p>
          <a:pPr algn="l"/>
          <a:endParaRPr lang="fr-FR" sz="1800" b="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1" action="ppaction://hlinkfile"/>
          </dgm14:cNvPr>
        </a:ext>
      </dgm:extLst>
    </dgm:pt>
    <dgm:pt modelId="{C6CEB80D-1A65-4EA0-B344-0BE040B8B495}" type="parTrans" cxnId="{B328598F-7784-43D2-A8E5-68A5C0E382F3}">
      <dgm:prSet/>
      <dgm:spPr/>
      <dgm:t>
        <a:bodyPr/>
        <a:lstStyle/>
        <a:p>
          <a:endParaRPr lang="fr-FR"/>
        </a:p>
      </dgm:t>
    </dgm:pt>
    <dgm:pt modelId="{89D8CE5B-F87D-499D-AE01-1C93E01E8C52}" type="sibTrans" cxnId="{B328598F-7784-43D2-A8E5-68A5C0E382F3}">
      <dgm:prSet/>
      <dgm:spPr/>
      <dgm:t>
        <a:bodyPr/>
        <a:lstStyle/>
        <a:p>
          <a:endParaRPr lang="fr-FR"/>
        </a:p>
      </dgm:t>
    </dgm:pt>
    <dgm:pt modelId="{AD3D8C7C-2110-4294-9D1C-905A5CD5AB45}" type="pres">
      <dgm:prSet presAssocID="{EAF83E7F-530F-4A2E-A1E2-D8E36E6C25D3}" presName="Name0" presStyleCnt="0">
        <dgm:presLayoutVars>
          <dgm:chPref val="1"/>
          <dgm:dir/>
          <dgm:animOne val="branch"/>
          <dgm:animLvl val="lvl"/>
          <dgm:resizeHandles/>
        </dgm:presLayoutVars>
      </dgm:prSet>
      <dgm:spPr/>
    </dgm:pt>
    <dgm:pt modelId="{15AF657D-B98A-486E-9522-62D47718E8F3}" type="pres">
      <dgm:prSet presAssocID="{86256678-85A8-4841-B2CE-E9AB64AA29EB}" presName="vertOne" presStyleCnt="0"/>
      <dgm:spPr/>
    </dgm:pt>
    <dgm:pt modelId="{E2053F47-CF6B-4141-88E8-CBF5179D59E5}" type="pres">
      <dgm:prSet presAssocID="{86256678-85A8-4841-B2CE-E9AB64AA29EB}" presName="txOne" presStyleLbl="node0" presStyleIdx="0" presStyleCnt="1" custLinFactNeighborX="-1745" custLinFactNeighborY="93540">
        <dgm:presLayoutVars>
          <dgm:chPref val="3"/>
        </dgm:presLayoutVars>
      </dgm:prSet>
      <dgm:spPr/>
    </dgm:pt>
    <dgm:pt modelId="{EC9D06BD-52BF-421C-912C-E3B2A0CEE303}" type="pres">
      <dgm:prSet presAssocID="{86256678-85A8-4841-B2CE-E9AB64AA29EB}" presName="horzOne" presStyleCnt="0"/>
      <dgm:spPr/>
    </dgm:pt>
  </dgm:ptLst>
  <dgm:cxnLst>
    <dgm:cxn modelId="{3E780D4D-50FF-4697-B9DC-209E3AE58FE7}" type="presOf" srcId="{86256678-85A8-4841-B2CE-E9AB64AA29EB}" destId="{E2053F47-CF6B-4141-88E8-CBF5179D59E5}" srcOrd="0" destOrd="0" presId="urn:microsoft.com/office/officeart/2005/8/layout/hierarchy4"/>
    <dgm:cxn modelId="{B328598F-7784-43D2-A8E5-68A5C0E382F3}" srcId="{EAF83E7F-530F-4A2E-A1E2-D8E36E6C25D3}" destId="{86256678-85A8-4841-B2CE-E9AB64AA29EB}" srcOrd="0" destOrd="0" parTransId="{C6CEB80D-1A65-4EA0-B344-0BE040B8B495}" sibTransId="{89D8CE5B-F87D-499D-AE01-1C93E01E8C52}"/>
    <dgm:cxn modelId="{58593CBD-44C2-464D-8AFA-3162D293E781}" type="presOf" srcId="{EAF83E7F-530F-4A2E-A1E2-D8E36E6C25D3}" destId="{AD3D8C7C-2110-4294-9D1C-905A5CD5AB45}" srcOrd="0" destOrd="0" presId="urn:microsoft.com/office/officeart/2005/8/layout/hierarchy4"/>
    <dgm:cxn modelId="{FFD4307F-61EB-45BF-9A9B-A23E81706430}" type="presParOf" srcId="{AD3D8C7C-2110-4294-9D1C-905A5CD5AB45}" destId="{15AF657D-B98A-486E-9522-62D47718E8F3}" srcOrd="0" destOrd="0" presId="urn:microsoft.com/office/officeart/2005/8/layout/hierarchy4"/>
    <dgm:cxn modelId="{A71DE320-75DD-4826-9E23-135B3A7E9F3A}" type="presParOf" srcId="{15AF657D-B98A-486E-9522-62D47718E8F3}" destId="{E2053F47-CF6B-4141-88E8-CBF5179D59E5}" srcOrd="0" destOrd="0" presId="urn:microsoft.com/office/officeart/2005/8/layout/hierarchy4"/>
    <dgm:cxn modelId="{7307A55B-C5C3-471E-A6B1-7ED6C07A0739}" type="presParOf" srcId="{15AF657D-B98A-486E-9522-62D47718E8F3}" destId="{EC9D06BD-52BF-421C-912C-E3B2A0CEE303}"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C861B9A-51A8-455E-8AA2-2B8E1AED963F}"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fr-FR"/>
        </a:p>
      </dgm:t>
    </dgm:pt>
    <dgm:pt modelId="{D237F8E3-E569-4A4F-B286-519E6EE91402}">
      <dgm:prSet phldrT="[Texte]"/>
      <dgm:spPr/>
      <dgm:t>
        <a:bodyPr/>
        <a:lstStyle/>
        <a:p>
          <a:r>
            <a:rPr lang="fr-FR" dirty="0"/>
            <a:t>Un outil vecteur d’échanges</a:t>
          </a:r>
        </a:p>
      </dgm:t>
    </dgm:pt>
    <dgm:pt modelId="{4C60AF02-8157-4A07-91E9-766346649B49}" type="parTrans" cxnId="{CCE2AF50-3D6F-4A82-A9A8-3638B5219F4D}">
      <dgm:prSet/>
      <dgm:spPr/>
      <dgm:t>
        <a:bodyPr/>
        <a:lstStyle/>
        <a:p>
          <a:endParaRPr lang="fr-FR"/>
        </a:p>
      </dgm:t>
    </dgm:pt>
    <dgm:pt modelId="{F8FDF13F-2364-4075-91B7-D989BB86C336}" type="sibTrans" cxnId="{CCE2AF50-3D6F-4A82-A9A8-3638B5219F4D}">
      <dgm:prSet/>
      <dgm:spPr/>
      <dgm:t>
        <a:bodyPr/>
        <a:lstStyle/>
        <a:p>
          <a:endParaRPr lang="fr-FR"/>
        </a:p>
      </dgm:t>
    </dgm:pt>
    <dgm:pt modelId="{722E6C0E-AD54-4D4A-A609-BAD90E8EE4FB}">
      <dgm:prSet phldrT="[Texte]"/>
      <dgm:spPr/>
      <dgm:t>
        <a:bodyPr/>
        <a:lstStyle/>
        <a:p>
          <a:r>
            <a:rPr lang="fr-FR" dirty="0"/>
            <a:t>Les élèves peuvent se présenter leurs travaux 2 par 2, s’expliquer en quoi les objectifs sont ou non atteints. Pour cela ils élaboreront une liste de critère permettant des échanges constructifs et structurés</a:t>
          </a:r>
        </a:p>
      </dgm:t>
    </dgm:pt>
    <dgm:pt modelId="{989A0DC9-150C-4F36-9407-33C8DFF25AD2}" type="parTrans" cxnId="{82668274-79F1-4774-8EBF-F64906EAA57E}">
      <dgm:prSet/>
      <dgm:spPr/>
      <dgm:t>
        <a:bodyPr/>
        <a:lstStyle/>
        <a:p>
          <a:endParaRPr lang="fr-FR"/>
        </a:p>
      </dgm:t>
    </dgm:pt>
    <dgm:pt modelId="{FD75B9A5-C27F-45C6-984E-A6A9715CAB1D}" type="sibTrans" cxnId="{82668274-79F1-4774-8EBF-F64906EAA57E}">
      <dgm:prSet/>
      <dgm:spPr/>
      <dgm:t>
        <a:bodyPr/>
        <a:lstStyle/>
        <a:p>
          <a:endParaRPr lang="fr-FR"/>
        </a:p>
      </dgm:t>
    </dgm:pt>
    <dgm:pt modelId="{45236975-BE74-448E-A1AF-5E2820AEFF75}">
      <dgm:prSet phldrT="[Texte]"/>
      <dgm:spPr/>
      <dgm:t>
        <a:bodyPr/>
        <a:lstStyle/>
        <a:p>
          <a:r>
            <a:rPr lang="fr-FR" dirty="0"/>
            <a:t>On peut aussi organiser une soirée portfolio où chaque enfant présente son portfolio à ses parents. Plusieurs modalités sont alors possibles. </a:t>
          </a:r>
        </a:p>
      </dgm:t>
    </dgm:pt>
    <dgm:pt modelId="{ED7B8705-867B-4018-B5FD-298693AE48B4}" type="parTrans" cxnId="{C977005E-F137-4AC7-8350-CC05D33C3BBD}">
      <dgm:prSet/>
      <dgm:spPr/>
      <dgm:t>
        <a:bodyPr/>
        <a:lstStyle/>
        <a:p>
          <a:endParaRPr lang="fr-FR"/>
        </a:p>
      </dgm:t>
    </dgm:pt>
    <dgm:pt modelId="{DEBDF089-4892-4790-A5F6-28452647593B}" type="sibTrans" cxnId="{C977005E-F137-4AC7-8350-CC05D33C3BBD}">
      <dgm:prSet/>
      <dgm:spPr/>
      <dgm:t>
        <a:bodyPr/>
        <a:lstStyle/>
        <a:p>
          <a:endParaRPr lang="fr-FR"/>
        </a:p>
      </dgm:t>
    </dgm:pt>
    <dgm:pt modelId="{3AF22AC9-C49C-4847-8227-2F4C5005DA15}">
      <dgm:prSet phldrT="[Texte]"/>
      <dgm:spPr/>
      <dgm:t>
        <a:bodyPr/>
        <a:lstStyle/>
        <a:p>
          <a:r>
            <a:rPr lang="fr-FR" dirty="0"/>
            <a:t>L’enseignant voit avec l’élève ce qui a été amélioré et lui demande d’expliquer à quoi on voit les progrès</a:t>
          </a:r>
        </a:p>
      </dgm:t>
    </dgm:pt>
    <dgm:pt modelId="{0F6FE11A-211E-48DC-85EB-344267F4A8D6}" type="parTrans" cxnId="{897F4F93-CA86-4297-B63F-85BCBD48EF4E}">
      <dgm:prSet/>
      <dgm:spPr/>
      <dgm:t>
        <a:bodyPr/>
        <a:lstStyle/>
        <a:p>
          <a:endParaRPr lang="fr-FR"/>
        </a:p>
      </dgm:t>
    </dgm:pt>
    <dgm:pt modelId="{439E0AF9-F036-42FE-A8E5-9168A71CDAA3}" type="sibTrans" cxnId="{897F4F93-CA86-4297-B63F-85BCBD48EF4E}">
      <dgm:prSet/>
      <dgm:spPr/>
      <dgm:t>
        <a:bodyPr/>
        <a:lstStyle/>
        <a:p>
          <a:endParaRPr lang="fr-FR"/>
        </a:p>
      </dgm:t>
    </dgm:pt>
    <dgm:pt modelId="{E819ACE3-EAAC-4FA3-9664-2306628CEF7F}" type="pres">
      <dgm:prSet presAssocID="{DC861B9A-51A8-455E-8AA2-2B8E1AED963F}" presName="Name0" presStyleCnt="0">
        <dgm:presLayoutVars>
          <dgm:chMax val="1"/>
          <dgm:chPref val="1"/>
          <dgm:dir/>
          <dgm:animOne val="branch"/>
          <dgm:animLvl val="lvl"/>
        </dgm:presLayoutVars>
      </dgm:prSet>
      <dgm:spPr/>
    </dgm:pt>
    <dgm:pt modelId="{AEE3F3DE-FA80-417A-BDF0-485BBBD0EB07}" type="pres">
      <dgm:prSet presAssocID="{D237F8E3-E569-4A4F-B286-519E6EE91402}" presName="singleCycle" presStyleCnt="0"/>
      <dgm:spPr/>
    </dgm:pt>
    <dgm:pt modelId="{D7D0CB4E-FB81-4F5B-8E2A-7930C8785703}" type="pres">
      <dgm:prSet presAssocID="{D237F8E3-E569-4A4F-B286-519E6EE91402}" presName="singleCenter" presStyleLbl="node1" presStyleIdx="0" presStyleCnt="4" custScaleX="205205" custScaleY="42172" custLinFactNeighborX="-222" custLinFactNeighborY="-11871">
        <dgm:presLayoutVars>
          <dgm:chMax val="7"/>
          <dgm:chPref val="7"/>
        </dgm:presLayoutVars>
      </dgm:prSet>
      <dgm:spPr/>
    </dgm:pt>
    <dgm:pt modelId="{F52A0707-BF1B-41C2-AFE4-DD0E362DED72}" type="pres">
      <dgm:prSet presAssocID="{989A0DC9-150C-4F36-9407-33C8DFF25AD2}" presName="Name56" presStyleLbl="parChTrans1D2" presStyleIdx="0" presStyleCnt="3"/>
      <dgm:spPr/>
    </dgm:pt>
    <dgm:pt modelId="{92CC7F4A-DEEB-4334-9AA0-7CF528125725}" type="pres">
      <dgm:prSet presAssocID="{722E6C0E-AD54-4D4A-A609-BAD90E8EE4FB}" presName="text0" presStyleLbl="node1" presStyleIdx="1" presStyleCnt="4" custScaleX="709449" custScaleY="170219" custRadScaleRad="157672" custRadScaleInc="-87705">
        <dgm:presLayoutVars>
          <dgm:bulletEnabled val="1"/>
        </dgm:presLayoutVars>
      </dgm:prSet>
      <dgm:spPr/>
    </dgm:pt>
    <dgm:pt modelId="{15C59E28-2449-4928-AA3F-6C1B61028ED0}" type="pres">
      <dgm:prSet presAssocID="{ED7B8705-867B-4018-B5FD-298693AE48B4}" presName="Name56" presStyleLbl="parChTrans1D2" presStyleIdx="1" presStyleCnt="3"/>
      <dgm:spPr/>
    </dgm:pt>
    <dgm:pt modelId="{D6C2846E-85A5-4B3D-9335-03F4AFFDCF6B}" type="pres">
      <dgm:prSet presAssocID="{45236975-BE74-448E-A1AF-5E2820AEFF75}" presName="text0" presStyleLbl="node1" presStyleIdx="2" presStyleCnt="4" custScaleX="409830" custScaleY="178824" custRadScaleRad="134131" custRadScaleInc="-15975">
        <dgm:presLayoutVars>
          <dgm:bulletEnabled val="1"/>
        </dgm:presLayoutVars>
      </dgm:prSet>
      <dgm:spPr/>
    </dgm:pt>
    <dgm:pt modelId="{F4CAC3E6-DC9B-4EE5-AB5F-794EC2812D68}" type="pres">
      <dgm:prSet presAssocID="{0F6FE11A-211E-48DC-85EB-344267F4A8D6}" presName="Name56" presStyleLbl="parChTrans1D2" presStyleIdx="2" presStyleCnt="3"/>
      <dgm:spPr/>
    </dgm:pt>
    <dgm:pt modelId="{CB70B1A8-8C69-4F32-A729-FA838FC27EAA}" type="pres">
      <dgm:prSet presAssocID="{3AF22AC9-C49C-4847-8227-2F4C5005DA15}" presName="text0" presStyleLbl="node1" presStyleIdx="3" presStyleCnt="4" custScaleX="329992" custScaleY="170219" custRadScaleRad="134044" custRadScaleInc="14728">
        <dgm:presLayoutVars>
          <dgm:bulletEnabled val="1"/>
        </dgm:presLayoutVars>
      </dgm:prSet>
      <dgm:spPr/>
    </dgm:pt>
  </dgm:ptLst>
  <dgm:cxnLst>
    <dgm:cxn modelId="{4A5A440C-3355-49E9-B624-2A4C8F23BB78}" type="presOf" srcId="{45236975-BE74-448E-A1AF-5E2820AEFF75}" destId="{D6C2846E-85A5-4B3D-9335-03F4AFFDCF6B}" srcOrd="0" destOrd="0" presId="urn:microsoft.com/office/officeart/2008/layout/RadialCluster"/>
    <dgm:cxn modelId="{DDBBAB0E-4214-4ADE-BDF2-D59CBFC5EB92}" type="presOf" srcId="{D237F8E3-E569-4A4F-B286-519E6EE91402}" destId="{D7D0CB4E-FB81-4F5B-8E2A-7930C8785703}" srcOrd="0" destOrd="0" presId="urn:microsoft.com/office/officeart/2008/layout/RadialCluster"/>
    <dgm:cxn modelId="{1BADA818-895F-4115-B5DC-59B6DDE4B90C}" type="presOf" srcId="{DC861B9A-51A8-455E-8AA2-2B8E1AED963F}" destId="{E819ACE3-EAAC-4FA3-9664-2306628CEF7F}" srcOrd="0" destOrd="0" presId="urn:microsoft.com/office/officeart/2008/layout/RadialCluster"/>
    <dgm:cxn modelId="{C977005E-F137-4AC7-8350-CC05D33C3BBD}" srcId="{D237F8E3-E569-4A4F-B286-519E6EE91402}" destId="{45236975-BE74-448E-A1AF-5E2820AEFF75}" srcOrd="1" destOrd="0" parTransId="{ED7B8705-867B-4018-B5FD-298693AE48B4}" sibTransId="{DEBDF089-4892-4790-A5F6-28452647593B}"/>
    <dgm:cxn modelId="{AD10E344-B94F-40EF-84CC-37FFC4582458}" type="presOf" srcId="{989A0DC9-150C-4F36-9407-33C8DFF25AD2}" destId="{F52A0707-BF1B-41C2-AFE4-DD0E362DED72}" srcOrd="0" destOrd="0" presId="urn:microsoft.com/office/officeart/2008/layout/RadialCluster"/>
    <dgm:cxn modelId="{CCE2AF50-3D6F-4A82-A9A8-3638B5219F4D}" srcId="{DC861B9A-51A8-455E-8AA2-2B8E1AED963F}" destId="{D237F8E3-E569-4A4F-B286-519E6EE91402}" srcOrd="0" destOrd="0" parTransId="{4C60AF02-8157-4A07-91E9-766346649B49}" sibTransId="{F8FDF13F-2364-4075-91B7-D989BB86C336}"/>
    <dgm:cxn modelId="{82668274-79F1-4774-8EBF-F64906EAA57E}" srcId="{D237F8E3-E569-4A4F-B286-519E6EE91402}" destId="{722E6C0E-AD54-4D4A-A609-BAD90E8EE4FB}" srcOrd="0" destOrd="0" parTransId="{989A0DC9-150C-4F36-9407-33C8DFF25AD2}" sibTransId="{FD75B9A5-C27F-45C6-984E-A6A9715CAB1D}"/>
    <dgm:cxn modelId="{A020F277-B5B8-4EA9-854C-9281540E7684}" type="presOf" srcId="{3AF22AC9-C49C-4847-8227-2F4C5005DA15}" destId="{CB70B1A8-8C69-4F32-A729-FA838FC27EAA}" srcOrd="0" destOrd="0" presId="urn:microsoft.com/office/officeart/2008/layout/RadialCluster"/>
    <dgm:cxn modelId="{897F4F93-CA86-4297-B63F-85BCBD48EF4E}" srcId="{D237F8E3-E569-4A4F-B286-519E6EE91402}" destId="{3AF22AC9-C49C-4847-8227-2F4C5005DA15}" srcOrd="2" destOrd="0" parTransId="{0F6FE11A-211E-48DC-85EB-344267F4A8D6}" sibTransId="{439E0AF9-F036-42FE-A8E5-9168A71CDAA3}"/>
    <dgm:cxn modelId="{61998C96-EFCF-4CDA-826B-7792159BFD79}" type="presOf" srcId="{ED7B8705-867B-4018-B5FD-298693AE48B4}" destId="{15C59E28-2449-4928-AA3F-6C1B61028ED0}" srcOrd="0" destOrd="0" presId="urn:microsoft.com/office/officeart/2008/layout/RadialCluster"/>
    <dgm:cxn modelId="{7DDF98F3-CF70-4097-9050-98D3F4057684}" type="presOf" srcId="{0F6FE11A-211E-48DC-85EB-344267F4A8D6}" destId="{F4CAC3E6-DC9B-4EE5-AB5F-794EC2812D68}" srcOrd="0" destOrd="0" presId="urn:microsoft.com/office/officeart/2008/layout/RadialCluster"/>
    <dgm:cxn modelId="{6ADD81FA-BDA5-40E2-AC76-7072E3B14B30}" type="presOf" srcId="{722E6C0E-AD54-4D4A-A609-BAD90E8EE4FB}" destId="{92CC7F4A-DEEB-4334-9AA0-7CF528125725}" srcOrd="0" destOrd="0" presId="urn:microsoft.com/office/officeart/2008/layout/RadialCluster"/>
    <dgm:cxn modelId="{17C384DF-FCA1-487A-ADBB-C34EA9116E16}" type="presParOf" srcId="{E819ACE3-EAAC-4FA3-9664-2306628CEF7F}" destId="{AEE3F3DE-FA80-417A-BDF0-485BBBD0EB07}" srcOrd="0" destOrd="0" presId="urn:microsoft.com/office/officeart/2008/layout/RadialCluster"/>
    <dgm:cxn modelId="{1133F247-C455-463B-AE5F-57E4CC4AC605}" type="presParOf" srcId="{AEE3F3DE-FA80-417A-BDF0-485BBBD0EB07}" destId="{D7D0CB4E-FB81-4F5B-8E2A-7930C8785703}" srcOrd="0" destOrd="0" presId="urn:microsoft.com/office/officeart/2008/layout/RadialCluster"/>
    <dgm:cxn modelId="{DE2BA6FA-8073-4156-AE80-5CCFB9D44C1B}" type="presParOf" srcId="{AEE3F3DE-FA80-417A-BDF0-485BBBD0EB07}" destId="{F52A0707-BF1B-41C2-AFE4-DD0E362DED72}" srcOrd="1" destOrd="0" presId="urn:microsoft.com/office/officeart/2008/layout/RadialCluster"/>
    <dgm:cxn modelId="{FE224F79-373F-4513-B6CB-14A5CBF6D5BB}" type="presParOf" srcId="{AEE3F3DE-FA80-417A-BDF0-485BBBD0EB07}" destId="{92CC7F4A-DEEB-4334-9AA0-7CF528125725}" srcOrd="2" destOrd="0" presId="urn:microsoft.com/office/officeart/2008/layout/RadialCluster"/>
    <dgm:cxn modelId="{6241FFF7-0C39-45E4-8E7A-045612C42A0D}" type="presParOf" srcId="{AEE3F3DE-FA80-417A-BDF0-485BBBD0EB07}" destId="{15C59E28-2449-4928-AA3F-6C1B61028ED0}" srcOrd="3" destOrd="0" presId="urn:microsoft.com/office/officeart/2008/layout/RadialCluster"/>
    <dgm:cxn modelId="{3C53DBFD-A737-4E4E-966A-2C8E7A64795A}" type="presParOf" srcId="{AEE3F3DE-FA80-417A-BDF0-485BBBD0EB07}" destId="{D6C2846E-85A5-4B3D-9335-03F4AFFDCF6B}" srcOrd="4" destOrd="0" presId="urn:microsoft.com/office/officeart/2008/layout/RadialCluster"/>
    <dgm:cxn modelId="{74286999-0340-40A0-9CD6-9EABA286C390}" type="presParOf" srcId="{AEE3F3DE-FA80-417A-BDF0-485BBBD0EB07}" destId="{F4CAC3E6-DC9B-4EE5-AB5F-794EC2812D68}" srcOrd="5" destOrd="0" presId="urn:microsoft.com/office/officeart/2008/layout/RadialCluster"/>
    <dgm:cxn modelId="{67AAFF5A-C8EC-4135-AF12-A8B2EEC2AD40}" type="presParOf" srcId="{AEE3F3DE-FA80-417A-BDF0-485BBBD0EB07}" destId="{CB70B1A8-8C69-4F32-A729-FA838FC27EAA}"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AF83E7F-530F-4A2E-A1E2-D8E36E6C25D3}"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fr-FR"/>
        </a:p>
      </dgm:t>
    </dgm:pt>
    <dgm:pt modelId="{86256678-85A8-4841-B2CE-E9AB64AA29EB}">
      <dgm:prSet phldrT="[Texte]" custT="1"/>
      <dgm:spPr/>
      <dgm:t>
        <a:bodyPr/>
        <a:lstStyle/>
        <a:p>
          <a:pPr algn="l"/>
          <a:endParaRPr lang="fr-FR" sz="1800" b="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1" action="ppaction://hlinkfile"/>
          </dgm14:cNvPr>
        </a:ext>
      </dgm:extLst>
    </dgm:pt>
    <dgm:pt modelId="{C6CEB80D-1A65-4EA0-B344-0BE040B8B495}" type="parTrans" cxnId="{B328598F-7784-43D2-A8E5-68A5C0E382F3}">
      <dgm:prSet/>
      <dgm:spPr/>
      <dgm:t>
        <a:bodyPr/>
        <a:lstStyle/>
        <a:p>
          <a:endParaRPr lang="fr-FR"/>
        </a:p>
      </dgm:t>
    </dgm:pt>
    <dgm:pt modelId="{89D8CE5B-F87D-499D-AE01-1C93E01E8C52}" type="sibTrans" cxnId="{B328598F-7784-43D2-A8E5-68A5C0E382F3}">
      <dgm:prSet/>
      <dgm:spPr/>
      <dgm:t>
        <a:bodyPr/>
        <a:lstStyle/>
        <a:p>
          <a:endParaRPr lang="fr-FR"/>
        </a:p>
      </dgm:t>
    </dgm:pt>
    <dgm:pt modelId="{AD3D8C7C-2110-4294-9D1C-905A5CD5AB45}" type="pres">
      <dgm:prSet presAssocID="{EAF83E7F-530F-4A2E-A1E2-D8E36E6C25D3}" presName="Name0" presStyleCnt="0">
        <dgm:presLayoutVars>
          <dgm:chPref val="1"/>
          <dgm:dir/>
          <dgm:animOne val="branch"/>
          <dgm:animLvl val="lvl"/>
          <dgm:resizeHandles/>
        </dgm:presLayoutVars>
      </dgm:prSet>
      <dgm:spPr/>
    </dgm:pt>
    <dgm:pt modelId="{15AF657D-B98A-486E-9522-62D47718E8F3}" type="pres">
      <dgm:prSet presAssocID="{86256678-85A8-4841-B2CE-E9AB64AA29EB}" presName="vertOne" presStyleCnt="0"/>
      <dgm:spPr/>
    </dgm:pt>
    <dgm:pt modelId="{E2053F47-CF6B-4141-88E8-CBF5179D59E5}" type="pres">
      <dgm:prSet presAssocID="{86256678-85A8-4841-B2CE-E9AB64AA29EB}" presName="txOne" presStyleLbl="node0" presStyleIdx="0" presStyleCnt="1" custLinFactNeighborX="-1745" custLinFactNeighborY="93540">
        <dgm:presLayoutVars>
          <dgm:chPref val="3"/>
        </dgm:presLayoutVars>
      </dgm:prSet>
      <dgm:spPr/>
    </dgm:pt>
    <dgm:pt modelId="{EC9D06BD-52BF-421C-912C-E3B2A0CEE303}" type="pres">
      <dgm:prSet presAssocID="{86256678-85A8-4841-B2CE-E9AB64AA29EB}" presName="horzOne" presStyleCnt="0"/>
      <dgm:spPr/>
    </dgm:pt>
  </dgm:ptLst>
  <dgm:cxnLst>
    <dgm:cxn modelId="{3E780D4D-50FF-4697-B9DC-209E3AE58FE7}" type="presOf" srcId="{86256678-85A8-4841-B2CE-E9AB64AA29EB}" destId="{E2053F47-CF6B-4141-88E8-CBF5179D59E5}" srcOrd="0" destOrd="0" presId="urn:microsoft.com/office/officeart/2005/8/layout/hierarchy4"/>
    <dgm:cxn modelId="{B328598F-7784-43D2-A8E5-68A5C0E382F3}" srcId="{EAF83E7F-530F-4A2E-A1E2-D8E36E6C25D3}" destId="{86256678-85A8-4841-B2CE-E9AB64AA29EB}" srcOrd="0" destOrd="0" parTransId="{C6CEB80D-1A65-4EA0-B344-0BE040B8B495}" sibTransId="{89D8CE5B-F87D-499D-AE01-1C93E01E8C52}"/>
    <dgm:cxn modelId="{58593CBD-44C2-464D-8AFA-3162D293E781}" type="presOf" srcId="{EAF83E7F-530F-4A2E-A1E2-D8E36E6C25D3}" destId="{AD3D8C7C-2110-4294-9D1C-905A5CD5AB45}" srcOrd="0" destOrd="0" presId="urn:microsoft.com/office/officeart/2005/8/layout/hierarchy4"/>
    <dgm:cxn modelId="{FFD4307F-61EB-45BF-9A9B-A23E81706430}" type="presParOf" srcId="{AD3D8C7C-2110-4294-9D1C-905A5CD5AB45}" destId="{15AF657D-B98A-486E-9522-62D47718E8F3}" srcOrd="0" destOrd="0" presId="urn:microsoft.com/office/officeart/2005/8/layout/hierarchy4"/>
    <dgm:cxn modelId="{A71DE320-75DD-4826-9E23-135B3A7E9F3A}" type="presParOf" srcId="{15AF657D-B98A-486E-9522-62D47718E8F3}" destId="{E2053F47-CF6B-4141-88E8-CBF5179D59E5}" srcOrd="0" destOrd="0" presId="urn:microsoft.com/office/officeart/2005/8/layout/hierarchy4"/>
    <dgm:cxn modelId="{7307A55B-C5C3-471E-A6B1-7ED6C07A0739}" type="presParOf" srcId="{15AF657D-B98A-486E-9522-62D47718E8F3}" destId="{EC9D06BD-52BF-421C-912C-E3B2A0CEE303}"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C861B9A-51A8-455E-8AA2-2B8E1AED963F}"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fr-FR"/>
        </a:p>
      </dgm:t>
    </dgm:pt>
    <dgm:pt modelId="{D237F8E3-E569-4A4F-B286-519E6EE91402}">
      <dgm:prSet phldrT="[Texte]"/>
      <dgm:spPr/>
      <dgm:t>
        <a:bodyPr/>
        <a:lstStyle/>
        <a:p>
          <a:r>
            <a:rPr lang="fr-FR" dirty="0"/>
            <a:t>Des outils communs</a:t>
          </a:r>
        </a:p>
      </dgm:t>
    </dgm:pt>
    <dgm:pt modelId="{4C60AF02-8157-4A07-91E9-766346649B49}" type="parTrans" cxnId="{CCE2AF50-3D6F-4A82-A9A8-3638B5219F4D}">
      <dgm:prSet/>
      <dgm:spPr/>
      <dgm:t>
        <a:bodyPr/>
        <a:lstStyle/>
        <a:p>
          <a:endParaRPr lang="fr-FR"/>
        </a:p>
      </dgm:t>
    </dgm:pt>
    <dgm:pt modelId="{F8FDF13F-2364-4075-91B7-D989BB86C336}" type="sibTrans" cxnId="{CCE2AF50-3D6F-4A82-A9A8-3638B5219F4D}">
      <dgm:prSet/>
      <dgm:spPr/>
      <dgm:t>
        <a:bodyPr/>
        <a:lstStyle/>
        <a:p>
          <a:endParaRPr lang="fr-FR"/>
        </a:p>
      </dgm:t>
    </dgm:pt>
    <dgm:pt modelId="{722E6C0E-AD54-4D4A-A609-BAD90E8EE4FB}">
      <dgm:prSet phldrT="[Texte]"/>
      <dgm:spPr/>
      <dgm:t>
        <a:bodyPr/>
        <a:lstStyle/>
        <a:p>
          <a:r>
            <a:rPr lang="fr-FR" dirty="0"/>
            <a:t>Le </a:t>
          </a:r>
          <a:r>
            <a:rPr lang="fr-FR" dirty="0" err="1"/>
            <a:t>tétra’aide</a:t>
          </a:r>
          <a:endParaRPr lang="fr-FR" dirty="0"/>
        </a:p>
      </dgm:t>
    </dgm:pt>
    <dgm:pt modelId="{989A0DC9-150C-4F36-9407-33C8DFF25AD2}" type="parTrans" cxnId="{82668274-79F1-4774-8EBF-F64906EAA57E}">
      <dgm:prSet/>
      <dgm:spPr/>
      <dgm:t>
        <a:bodyPr/>
        <a:lstStyle/>
        <a:p>
          <a:endParaRPr lang="fr-FR"/>
        </a:p>
      </dgm:t>
    </dgm:pt>
    <dgm:pt modelId="{FD75B9A5-C27F-45C6-984E-A6A9715CAB1D}" type="sibTrans" cxnId="{82668274-79F1-4774-8EBF-F64906EAA57E}">
      <dgm:prSet/>
      <dgm:spPr/>
      <dgm:t>
        <a:bodyPr/>
        <a:lstStyle/>
        <a:p>
          <a:endParaRPr lang="fr-FR"/>
        </a:p>
      </dgm:t>
    </dgm:pt>
    <dgm:pt modelId="{0B5D9F09-320C-4179-A2EC-8AC1687EC1E9}">
      <dgm:prSet phldrT="[Texte]"/>
      <dgm:spPr/>
      <dgm:t>
        <a:bodyPr/>
        <a:lstStyle/>
        <a:p>
          <a:r>
            <a:rPr lang="fr-FR" dirty="0"/>
            <a:t>Des propositions ?</a:t>
          </a:r>
        </a:p>
      </dgm:t>
    </dgm:pt>
    <dgm:pt modelId="{4C393890-64E4-4622-9F29-B0C2EC4AC543}" type="parTrans" cxnId="{8BF86858-F809-4CCB-877C-FDDD77E6B1C7}">
      <dgm:prSet/>
      <dgm:spPr/>
      <dgm:t>
        <a:bodyPr/>
        <a:lstStyle/>
        <a:p>
          <a:endParaRPr lang="fr-FR"/>
        </a:p>
      </dgm:t>
    </dgm:pt>
    <dgm:pt modelId="{2D251B90-7116-4F36-B18F-A52CA49AE7CA}" type="sibTrans" cxnId="{8BF86858-F809-4CCB-877C-FDDD77E6B1C7}">
      <dgm:prSet/>
      <dgm:spPr/>
      <dgm:t>
        <a:bodyPr/>
        <a:lstStyle/>
        <a:p>
          <a:endParaRPr lang="fr-FR"/>
        </a:p>
      </dgm:t>
    </dgm:pt>
    <dgm:pt modelId="{1CB42620-9440-4B64-8BD9-655CDE9A4D87}">
      <dgm:prSet phldrT="[Texte]"/>
      <dgm:spPr/>
      <dgm:t>
        <a:bodyPr/>
        <a:lstStyle/>
        <a:p>
          <a:r>
            <a:rPr lang="fr-FR" dirty="0"/>
            <a:t>Un format de séance commun permettant de rendre son enseignement plus explicite</a:t>
          </a:r>
        </a:p>
      </dgm:t>
    </dgm:pt>
    <dgm:pt modelId="{7F78B5D6-BC7F-4271-898B-5F1D4DCE44F0}" type="parTrans" cxnId="{18D5E199-159F-4664-96D1-A39B4DF8ADFD}">
      <dgm:prSet/>
      <dgm:spPr/>
      <dgm:t>
        <a:bodyPr/>
        <a:lstStyle/>
        <a:p>
          <a:endParaRPr lang="fr-FR"/>
        </a:p>
      </dgm:t>
    </dgm:pt>
    <dgm:pt modelId="{203501E1-0095-43ED-B5E2-2B17665A4CCF}" type="sibTrans" cxnId="{18D5E199-159F-4664-96D1-A39B4DF8ADFD}">
      <dgm:prSet/>
      <dgm:spPr/>
      <dgm:t>
        <a:bodyPr/>
        <a:lstStyle/>
        <a:p>
          <a:endParaRPr lang="fr-FR"/>
        </a:p>
      </dgm:t>
    </dgm:pt>
    <dgm:pt modelId="{E819ACE3-EAAC-4FA3-9664-2306628CEF7F}" type="pres">
      <dgm:prSet presAssocID="{DC861B9A-51A8-455E-8AA2-2B8E1AED963F}" presName="Name0" presStyleCnt="0">
        <dgm:presLayoutVars>
          <dgm:chMax val="1"/>
          <dgm:chPref val="1"/>
          <dgm:dir/>
          <dgm:animOne val="branch"/>
          <dgm:animLvl val="lvl"/>
        </dgm:presLayoutVars>
      </dgm:prSet>
      <dgm:spPr/>
    </dgm:pt>
    <dgm:pt modelId="{AEE3F3DE-FA80-417A-BDF0-485BBBD0EB07}" type="pres">
      <dgm:prSet presAssocID="{D237F8E3-E569-4A4F-B286-519E6EE91402}" presName="singleCycle" presStyleCnt="0"/>
      <dgm:spPr/>
    </dgm:pt>
    <dgm:pt modelId="{D7D0CB4E-FB81-4F5B-8E2A-7930C8785703}" type="pres">
      <dgm:prSet presAssocID="{D237F8E3-E569-4A4F-B286-519E6EE91402}" presName="singleCenter" presStyleLbl="node1" presStyleIdx="0" presStyleCnt="4" custScaleX="205205" custScaleY="42172" custLinFactNeighborX="-222" custLinFactNeighborY="-11871">
        <dgm:presLayoutVars>
          <dgm:chMax val="7"/>
          <dgm:chPref val="7"/>
        </dgm:presLayoutVars>
      </dgm:prSet>
      <dgm:spPr/>
    </dgm:pt>
    <dgm:pt modelId="{F52A0707-BF1B-41C2-AFE4-DD0E362DED72}" type="pres">
      <dgm:prSet presAssocID="{989A0DC9-150C-4F36-9407-33C8DFF25AD2}" presName="Name56" presStyleLbl="parChTrans1D2" presStyleIdx="0" presStyleCnt="3"/>
      <dgm:spPr/>
    </dgm:pt>
    <dgm:pt modelId="{92CC7F4A-DEEB-4334-9AA0-7CF528125725}" type="pres">
      <dgm:prSet presAssocID="{722E6C0E-AD54-4D4A-A609-BAD90E8EE4FB}" presName="text0" presStyleLbl="node1" presStyleIdx="1" presStyleCnt="4" custScaleX="348496" custScaleY="86142" custRadScaleRad="157672" custRadScaleInc="-87705">
        <dgm:presLayoutVars>
          <dgm:bulletEnabled val="1"/>
        </dgm:presLayoutVars>
      </dgm:prSet>
      <dgm:spPr/>
    </dgm:pt>
    <dgm:pt modelId="{F02B4691-2197-4275-9939-0F90E8099D44}" type="pres">
      <dgm:prSet presAssocID="{4C393890-64E4-4622-9F29-B0C2EC4AC543}" presName="Name56" presStyleLbl="parChTrans1D2" presStyleIdx="1" presStyleCnt="3"/>
      <dgm:spPr/>
    </dgm:pt>
    <dgm:pt modelId="{AB6F29B8-8B89-479A-B1A4-DE9C019CDC35}" type="pres">
      <dgm:prSet presAssocID="{0B5D9F09-320C-4179-A2EC-8AC1687EC1E9}" presName="text0" presStyleLbl="node1" presStyleIdx="2" presStyleCnt="4" custScaleX="348496" custScaleY="86142" custRadScaleRad="126272" custRadScaleInc="-15204">
        <dgm:presLayoutVars>
          <dgm:bulletEnabled val="1"/>
        </dgm:presLayoutVars>
      </dgm:prSet>
      <dgm:spPr/>
    </dgm:pt>
    <dgm:pt modelId="{75D489D0-A161-45DC-A75E-BE28695E1F07}" type="pres">
      <dgm:prSet presAssocID="{7F78B5D6-BC7F-4271-898B-5F1D4DCE44F0}" presName="Name56" presStyleLbl="parChTrans1D2" presStyleIdx="2" presStyleCnt="3"/>
      <dgm:spPr/>
    </dgm:pt>
    <dgm:pt modelId="{4DD01FE9-07ED-4076-BE16-4A9633A5E677}" type="pres">
      <dgm:prSet presAssocID="{1CB42620-9440-4B64-8BD9-655CDE9A4D87}" presName="text0" presStyleLbl="node1" presStyleIdx="3" presStyleCnt="4" custScaleX="477855" custScaleY="145346" custRadScaleRad="121231" custRadScaleInc="13193">
        <dgm:presLayoutVars>
          <dgm:bulletEnabled val="1"/>
        </dgm:presLayoutVars>
      </dgm:prSet>
      <dgm:spPr/>
    </dgm:pt>
  </dgm:ptLst>
  <dgm:cxnLst>
    <dgm:cxn modelId="{DDBBAB0E-4214-4ADE-BDF2-D59CBFC5EB92}" type="presOf" srcId="{D237F8E3-E569-4A4F-B286-519E6EE91402}" destId="{D7D0CB4E-FB81-4F5B-8E2A-7930C8785703}" srcOrd="0" destOrd="0" presId="urn:microsoft.com/office/officeart/2008/layout/RadialCluster"/>
    <dgm:cxn modelId="{DC7DA612-5F74-46C6-8CD5-26C266A312F7}" type="presOf" srcId="{1CB42620-9440-4B64-8BD9-655CDE9A4D87}" destId="{4DD01FE9-07ED-4076-BE16-4A9633A5E677}" srcOrd="0" destOrd="0" presId="urn:microsoft.com/office/officeart/2008/layout/RadialCluster"/>
    <dgm:cxn modelId="{1BADA818-895F-4115-B5DC-59B6DDE4B90C}" type="presOf" srcId="{DC861B9A-51A8-455E-8AA2-2B8E1AED963F}" destId="{E819ACE3-EAAC-4FA3-9664-2306628CEF7F}" srcOrd="0" destOrd="0" presId="urn:microsoft.com/office/officeart/2008/layout/RadialCluster"/>
    <dgm:cxn modelId="{AD10E344-B94F-40EF-84CC-37FFC4582458}" type="presOf" srcId="{989A0DC9-150C-4F36-9407-33C8DFF25AD2}" destId="{F52A0707-BF1B-41C2-AFE4-DD0E362DED72}" srcOrd="0" destOrd="0" presId="urn:microsoft.com/office/officeart/2008/layout/RadialCluster"/>
    <dgm:cxn modelId="{CCE2AF50-3D6F-4A82-A9A8-3638B5219F4D}" srcId="{DC861B9A-51A8-455E-8AA2-2B8E1AED963F}" destId="{D237F8E3-E569-4A4F-B286-519E6EE91402}" srcOrd="0" destOrd="0" parTransId="{4C60AF02-8157-4A07-91E9-766346649B49}" sibTransId="{F8FDF13F-2364-4075-91B7-D989BB86C336}"/>
    <dgm:cxn modelId="{82668274-79F1-4774-8EBF-F64906EAA57E}" srcId="{D237F8E3-E569-4A4F-B286-519E6EE91402}" destId="{722E6C0E-AD54-4D4A-A609-BAD90E8EE4FB}" srcOrd="0" destOrd="0" parTransId="{989A0DC9-150C-4F36-9407-33C8DFF25AD2}" sibTransId="{FD75B9A5-C27F-45C6-984E-A6A9715CAB1D}"/>
    <dgm:cxn modelId="{8BF86858-F809-4CCB-877C-FDDD77E6B1C7}" srcId="{D237F8E3-E569-4A4F-B286-519E6EE91402}" destId="{0B5D9F09-320C-4179-A2EC-8AC1687EC1E9}" srcOrd="1" destOrd="0" parTransId="{4C393890-64E4-4622-9F29-B0C2EC4AC543}" sibTransId="{2D251B90-7116-4F36-B18F-A52CA49AE7CA}"/>
    <dgm:cxn modelId="{D618A298-771D-4C1C-8DCF-83B16B0BAB57}" type="presOf" srcId="{7F78B5D6-BC7F-4271-898B-5F1D4DCE44F0}" destId="{75D489D0-A161-45DC-A75E-BE28695E1F07}" srcOrd="0" destOrd="0" presId="urn:microsoft.com/office/officeart/2008/layout/RadialCluster"/>
    <dgm:cxn modelId="{18D5E199-159F-4664-96D1-A39B4DF8ADFD}" srcId="{D237F8E3-E569-4A4F-B286-519E6EE91402}" destId="{1CB42620-9440-4B64-8BD9-655CDE9A4D87}" srcOrd="2" destOrd="0" parTransId="{7F78B5D6-BC7F-4271-898B-5F1D4DCE44F0}" sibTransId="{203501E1-0095-43ED-B5E2-2B17665A4CCF}"/>
    <dgm:cxn modelId="{18FA5CD2-1BB4-462E-8C1C-FE633708601A}" type="presOf" srcId="{0B5D9F09-320C-4179-A2EC-8AC1687EC1E9}" destId="{AB6F29B8-8B89-479A-B1A4-DE9C019CDC35}" srcOrd="0" destOrd="0" presId="urn:microsoft.com/office/officeart/2008/layout/RadialCluster"/>
    <dgm:cxn modelId="{27B862D5-0A9B-44E0-BCA2-AF97CBCBDFEE}" type="presOf" srcId="{4C393890-64E4-4622-9F29-B0C2EC4AC543}" destId="{F02B4691-2197-4275-9939-0F90E8099D44}" srcOrd="0" destOrd="0" presId="urn:microsoft.com/office/officeart/2008/layout/RadialCluster"/>
    <dgm:cxn modelId="{6ADD81FA-BDA5-40E2-AC76-7072E3B14B30}" type="presOf" srcId="{722E6C0E-AD54-4D4A-A609-BAD90E8EE4FB}" destId="{92CC7F4A-DEEB-4334-9AA0-7CF528125725}" srcOrd="0" destOrd="0" presId="urn:microsoft.com/office/officeart/2008/layout/RadialCluster"/>
    <dgm:cxn modelId="{17C384DF-FCA1-487A-ADBB-C34EA9116E16}" type="presParOf" srcId="{E819ACE3-EAAC-4FA3-9664-2306628CEF7F}" destId="{AEE3F3DE-FA80-417A-BDF0-485BBBD0EB07}" srcOrd="0" destOrd="0" presId="urn:microsoft.com/office/officeart/2008/layout/RadialCluster"/>
    <dgm:cxn modelId="{1133F247-C455-463B-AE5F-57E4CC4AC605}" type="presParOf" srcId="{AEE3F3DE-FA80-417A-BDF0-485BBBD0EB07}" destId="{D7D0CB4E-FB81-4F5B-8E2A-7930C8785703}" srcOrd="0" destOrd="0" presId="urn:microsoft.com/office/officeart/2008/layout/RadialCluster"/>
    <dgm:cxn modelId="{DE2BA6FA-8073-4156-AE80-5CCFB9D44C1B}" type="presParOf" srcId="{AEE3F3DE-FA80-417A-BDF0-485BBBD0EB07}" destId="{F52A0707-BF1B-41C2-AFE4-DD0E362DED72}" srcOrd="1" destOrd="0" presId="urn:microsoft.com/office/officeart/2008/layout/RadialCluster"/>
    <dgm:cxn modelId="{FE224F79-373F-4513-B6CB-14A5CBF6D5BB}" type="presParOf" srcId="{AEE3F3DE-FA80-417A-BDF0-485BBBD0EB07}" destId="{92CC7F4A-DEEB-4334-9AA0-7CF528125725}" srcOrd="2" destOrd="0" presId="urn:microsoft.com/office/officeart/2008/layout/RadialCluster"/>
    <dgm:cxn modelId="{3C329BE3-690C-41C4-A053-5DE2A2C5893A}" type="presParOf" srcId="{AEE3F3DE-FA80-417A-BDF0-485BBBD0EB07}" destId="{F02B4691-2197-4275-9939-0F90E8099D44}" srcOrd="3" destOrd="0" presId="urn:microsoft.com/office/officeart/2008/layout/RadialCluster"/>
    <dgm:cxn modelId="{F6D75C27-7317-4490-9F89-87977F67F5BE}" type="presParOf" srcId="{AEE3F3DE-FA80-417A-BDF0-485BBBD0EB07}" destId="{AB6F29B8-8B89-479A-B1A4-DE9C019CDC35}" srcOrd="4" destOrd="0" presId="urn:microsoft.com/office/officeart/2008/layout/RadialCluster"/>
    <dgm:cxn modelId="{491A7830-CEE3-4FDB-8DBA-777F0846680D}" type="presParOf" srcId="{AEE3F3DE-FA80-417A-BDF0-485BBBD0EB07}" destId="{75D489D0-A161-45DC-A75E-BE28695E1F07}" srcOrd="5" destOrd="0" presId="urn:microsoft.com/office/officeart/2008/layout/RadialCluster"/>
    <dgm:cxn modelId="{0298BB22-A280-4899-AAB6-C64F76C246B3}" type="presParOf" srcId="{AEE3F3DE-FA80-417A-BDF0-485BBBD0EB07}" destId="{4DD01FE9-07ED-4076-BE16-4A9633A5E677}"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53F47-CF6B-4141-88E8-CBF5179D59E5}">
      <dsp:nvSpPr>
        <dsp:cNvPr id="0" name=""/>
        <dsp:cNvSpPr/>
      </dsp:nvSpPr>
      <dsp:spPr>
        <a:xfrm>
          <a:off x="0" y="0"/>
          <a:ext cx="11149262" cy="257576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fr-FR" sz="4800" b="0" kern="1200" dirty="0"/>
            <a:t>Comment associer les élèves à leurs apprentissages en augmentant leur autonomie ?</a:t>
          </a:r>
        </a:p>
      </dsp:txBody>
      <dsp:txXfrm>
        <a:off x="75441" y="75441"/>
        <a:ext cx="10998380" cy="24248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19BC4C-7046-46A9-AFFA-F521FF165CBA}">
      <dsp:nvSpPr>
        <dsp:cNvPr id="0" name=""/>
        <dsp:cNvSpPr/>
      </dsp:nvSpPr>
      <dsp:spPr>
        <a:xfrm>
          <a:off x="-5804807" y="-895337"/>
          <a:ext cx="6964731" cy="6964731"/>
        </a:xfrm>
        <a:prstGeom prst="blockArc">
          <a:avLst>
            <a:gd name="adj1" fmla="val 18900000"/>
            <a:gd name="adj2" fmla="val 2700000"/>
            <a:gd name="adj3" fmla="val 31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0FDE64-28D4-40D3-9586-0D163186B727}">
      <dsp:nvSpPr>
        <dsp:cNvPr id="0" name=""/>
        <dsp:cNvSpPr/>
      </dsp:nvSpPr>
      <dsp:spPr>
        <a:xfrm>
          <a:off x="951120" y="739165"/>
          <a:ext cx="10659404" cy="147812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3261" tIns="78740" rIns="78740" bIns="78740" numCol="1" spcCol="1270" anchor="ctr" anchorCtr="0">
          <a:noAutofit/>
        </a:bodyPr>
        <a:lstStyle/>
        <a:p>
          <a:pPr marL="0" lvl="0" indent="0" algn="l" defTabSz="1377950">
            <a:lnSpc>
              <a:spcPct val="90000"/>
            </a:lnSpc>
            <a:spcBef>
              <a:spcPct val="0"/>
            </a:spcBef>
            <a:spcAft>
              <a:spcPct val="35000"/>
            </a:spcAft>
            <a:buNone/>
          </a:pPr>
          <a:r>
            <a:rPr lang="fr-FR" sz="3100" kern="1200" dirty="0">
              <a:latin typeface="Century Gothic" panose="020B0502020202020204" pitchFamily="34" charset="0"/>
              <a:cs typeface="Arial" panose="020B0604020202020204" pitchFamily="34" charset="0"/>
            </a:rPr>
            <a:t>Favoriser la mutualisation des pratiques au service de l’autonomie de nos élèves</a:t>
          </a:r>
          <a:endParaRPr lang="fr-FR" sz="3100" kern="1200" dirty="0"/>
        </a:p>
      </dsp:txBody>
      <dsp:txXfrm>
        <a:off x="951120" y="739165"/>
        <a:ext cx="10659404" cy="1478124"/>
      </dsp:txXfrm>
    </dsp:sp>
    <dsp:sp modelId="{FB1A7152-984E-4079-9500-969338C4AF06}">
      <dsp:nvSpPr>
        <dsp:cNvPr id="0" name=""/>
        <dsp:cNvSpPr/>
      </dsp:nvSpPr>
      <dsp:spPr>
        <a:xfrm>
          <a:off x="27293" y="554400"/>
          <a:ext cx="1847655" cy="1847655"/>
        </a:xfrm>
        <a:prstGeom prst="ellipse">
          <a:avLst/>
        </a:prstGeom>
        <a:blipFill rotWithShape="0">
          <a:blip xmlns:r="http://schemas.openxmlformats.org/officeDocument/2006/relationships" r:embed="rId1"/>
          <a:stretch>
            <a:fillRect/>
          </a:stretch>
        </a:blip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BC5B07-026D-4BA3-8C46-71CFC32C6F4D}">
      <dsp:nvSpPr>
        <dsp:cNvPr id="0" name=""/>
        <dsp:cNvSpPr/>
      </dsp:nvSpPr>
      <dsp:spPr>
        <a:xfrm>
          <a:off x="951120" y="2956766"/>
          <a:ext cx="10659404" cy="147812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3261" tIns="78740" rIns="78740" bIns="78740" numCol="1" spcCol="1270" anchor="ctr" anchorCtr="0">
          <a:noAutofit/>
        </a:bodyPr>
        <a:lstStyle/>
        <a:p>
          <a:pPr marL="0" lvl="0" indent="0" algn="l" defTabSz="1377950">
            <a:lnSpc>
              <a:spcPct val="90000"/>
            </a:lnSpc>
            <a:spcBef>
              <a:spcPct val="0"/>
            </a:spcBef>
            <a:spcAft>
              <a:spcPct val="35000"/>
            </a:spcAft>
            <a:buNone/>
          </a:pPr>
          <a:r>
            <a:rPr lang="fr-FR" sz="3100" kern="1200" dirty="0">
              <a:solidFill>
                <a:schemeClr val="tx1"/>
              </a:solidFill>
              <a:latin typeface="Century Gothic" panose="020B0502020202020204" pitchFamily="34" charset="0"/>
            </a:rPr>
            <a:t>Enrichir par la présentation d’outils qui permettent aux élèves d’être acteurs de leurs apprentissages</a:t>
          </a:r>
          <a:endParaRPr lang="fr-FR" sz="3100" kern="1200" dirty="0"/>
        </a:p>
      </dsp:txBody>
      <dsp:txXfrm>
        <a:off x="951120" y="2956766"/>
        <a:ext cx="10659404" cy="1478124"/>
      </dsp:txXfrm>
    </dsp:sp>
    <dsp:sp modelId="{D0412B2C-8BE9-490D-8419-183D17DCA0BF}">
      <dsp:nvSpPr>
        <dsp:cNvPr id="0" name=""/>
        <dsp:cNvSpPr/>
      </dsp:nvSpPr>
      <dsp:spPr>
        <a:xfrm>
          <a:off x="27293" y="2772000"/>
          <a:ext cx="1847655" cy="1847655"/>
        </a:xfrm>
        <a:prstGeom prst="ellipse">
          <a:avLst/>
        </a:prstGeom>
        <a:blipFill rotWithShape="0">
          <a:blip xmlns:r="http://schemas.openxmlformats.org/officeDocument/2006/relationships" r:embed="rId2"/>
          <a:stretch>
            <a:fillRect/>
          </a:stretch>
        </a:blip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53F47-CF6B-4141-88E8-CBF5179D59E5}">
      <dsp:nvSpPr>
        <dsp:cNvPr id="0" name=""/>
        <dsp:cNvSpPr/>
      </dsp:nvSpPr>
      <dsp:spPr>
        <a:xfrm>
          <a:off x="0" y="0"/>
          <a:ext cx="10844462" cy="133149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FR" sz="2800" b="0" kern="1200" dirty="0">
              <a:latin typeface="Arial" panose="020B0604020202020204" pitchFamily="34" charset="0"/>
              <a:cs typeface="Arial" panose="020B0604020202020204" pitchFamily="34" charset="0"/>
            </a:rPr>
            <a:t>I) Etat des lieux et mutualisation de vos pratiques</a:t>
          </a:r>
        </a:p>
      </dsp:txBody>
      <dsp:txXfrm>
        <a:off x="38998" y="38998"/>
        <a:ext cx="10766466" cy="12534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53F47-CF6B-4141-88E8-CBF5179D59E5}">
      <dsp:nvSpPr>
        <dsp:cNvPr id="0" name=""/>
        <dsp:cNvSpPr/>
      </dsp:nvSpPr>
      <dsp:spPr>
        <a:xfrm>
          <a:off x="10899" y="0"/>
          <a:ext cx="11162732" cy="524414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FR" sz="2800" b="0" kern="1200" dirty="0">
              <a:latin typeface="Arial" panose="020B0604020202020204" pitchFamily="34" charset="0"/>
              <a:cs typeface="Arial" panose="020B0604020202020204" pitchFamily="34" charset="0"/>
            </a:rPr>
            <a:t>Participants qui souhaitent intervenir :</a:t>
          </a:r>
        </a:p>
        <a:p>
          <a:pPr marL="0" lvl="0" indent="0" algn="l" defTabSz="1244600">
            <a:lnSpc>
              <a:spcPct val="90000"/>
            </a:lnSpc>
            <a:spcBef>
              <a:spcPct val="0"/>
            </a:spcBef>
            <a:spcAft>
              <a:spcPct val="35000"/>
            </a:spcAft>
            <a:buNone/>
          </a:pPr>
          <a:endParaRPr lang="fr-FR" sz="2800" b="0" kern="1200" dirty="0">
            <a:latin typeface="Arial" panose="020B0604020202020204" pitchFamily="34" charset="0"/>
            <a:cs typeface="Arial" panose="020B0604020202020204" pitchFamily="34" charset="0"/>
          </a:endParaRPr>
        </a:p>
        <a:p>
          <a:pPr marL="0" lvl="0" indent="0" algn="l" defTabSz="1244600">
            <a:lnSpc>
              <a:spcPct val="90000"/>
            </a:lnSpc>
            <a:spcBef>
              <a:spcPct val="0"/>
            </a:spcBef>
            <a:spcAft>
              <a:spcPct val="35000"/>
            </a:spcAft>
            <a:buNone/>
          </a:pPr>
          <a:endParaRPr lang="fr-FR" sz="2800" b="0" kern="1200" dirty="0">
            <a:latin typeface="Arial" panose="020B0604020202020204" pitchFamily="34" charset="0"/>
            <a:cs typeface="Arial" panose="020B0604020202020204" pitchFamily="34" charset="0"/>
          </a:endParaRPr>
        </a:p>
        <a:p>
          <a:pPr marL="0" lvl="0" indent="0" algn="l" defTabSz="1244600">
            <a:lnSpc>
              <a:spcPct val="90000"/>
            </a:lnSpc>
            <a:spcBef>
              <a:spcPct val="0"/>
            </a:spcBef>
            <a:spcAft>
              <a:spcPct val="35000"/>
            </a:spcAft>
            <a:buNone/>
          </a:pPr>
          <a:r>
            <a:rPr lang="fr-FR" sz="2800" b="0" kern="1200" dirty="0">
              <a:latin typeface="Arial" panose="020B0604020202020204" pitchFamily="34" charset="0"/>
              <a:cs typeface="Arial" panose="020B0604020202020204" pitchFamily="34" charset="0"/>
            </a:rPr>
            <a:t>Mr </a:t>
          </a:r>
          <a:r>
            <a:rPr lang="fr-FR" sz="2800" b="0" kern="1200" dirty="0" err="1">
              <a:latin typeface="Arial" panose="020B0604020202020204" pitchFamily="34" charset="0"/>
              <a:cs typeface="Arial" panose="020B0604020202020204" pitchFamily="34" charset="0"/>
            </a:rPr>
            <a:t>Gonon</a:t>
          </a:r>
          <a:endParaRPr lang="fr-FR" sz="2800" b="0" kern="1200" dirty="0">
            <a:latin typeface="Arial" panose="020B0604020202020204" pitchFamily="34" charset="0"/>
            <a:cs typeface="Arial" panose="020B0604020202020204" pitchFamily="34" charset="0"/>
          </a:endParaRPr>
        </a:p>
        <a:p>
          <a:pPr marL="0" lvl="0" indent="0" algn="l" defTabSz="1244600">
            <a:lnSpc>
              <a:spcPct val="90000"/>
            </a:lnSpc>
            <a:spcBef>
              <a:spcPct val="0"/>
            </a:spcBef>
            <a:spcAft>
              <a:spcPct val="35000"/>
            </a:spcAft>
            <a:buNone/>
          </a:pPr>
          <a:r>
            <a:rPr lang="fr-FR" sz="2800" b="0" kern="1200" dirty="0">
              <a:latin typeface="Arial" panose="020B0604020202020204" pitchFamily="34" charset="0"/>
              <a:cs typeface="Arial" panose="020B0604020202020204" pitchFamily="34" charset="0"/>
            </a:rPr>
            <a:t>Mme </a:t>
          </a:r>
          <a:r>
            <a:rPr lang="fr-FR" sz="2800" b="0" kern="1200" dirty="0" err="1">
              <a:latin typeface="Arial" panose="020B0604020202020204" pitchFamily="34" charset="0"/>
              <a:cs typeface="Arial" panose="020B0604020202020204" pitchFamily="34" charset="0"/>
            </a:rPr>
            <a:t>Tognarelli</a:t>
          </a:r>
          <a:endParaRPr lang="fr-FR" sz="2800" b="0" kern="1200" dirty="0">
            <a:latin typeface="Arial" panose="020B0604020202020204" pitchFamily="34" charset="0"/>
            <a:cs typeface="Arial" panose="020B0604020202020204" pitchFamily="34" charset="0"/>
          </a:endParaRPr>
        </a:p>
        <a:p>
          <a:pPr marL="0" lvl="0" indent="0" algn="l" defTabSz="1244600">
            <a:lnSpc>
              <a:spcPct val="90000"/>
            </a:lnSpc>
            <a:spcBef>
              <a:spcPct val="0"/>
            </a:spcBef>
            <a:spcAft>
              <a:spcPct val="35000"/>
            </a:spcAft>
            <a:buNone/>
          </a:pPr>
          <a:endParaRPr lang="fr-FR" sz="2800" b="0" kern="1200" dirty="0">
            <a:latin typeface="Arial" panose="020B0604020202020204" pitchFamily="34" charset="0"/>
            <a:cs typeface="Arial" panose="020B0604020202020204" pitchFamily="34" charset="0"/>
          </a:endParaRPr>
        </a:p>
        <a:p>
          <a:pPr marL="0" lvl="0" indent="0" algn="l" defTabSz="1244600">
            <a:lnSpc>
              <a:spcPct val="90000"/>
            </a:lnSpc>
            <a:spcBef>
              <a:spcPct val="0"/>
            </a:spcBef>
            <a:spcAft>
              <a:spcPct val="35000"/>
            </a:spcAft>
            <a:buNone/>
          </a:pPr>
          <a:endParaRPr lang="fr-FR" sz="2800" b="0" kern="1200" dirty="0">
            <a:latin typeface="Arial" panose="020B0604020202020204" pitchFamily="34" charset="0"/>
            <a:cs typeface="Arial" panose="020B0604020202020204" pitchFamily="34" charset="0"/>
          </a:endParaRPr>
        </a:p>
        <a:p>
          <a:pPr marL="0" lvl="0" indent="0" algn="l" defTabSz="1244600">
            <a:lnSpc>
              <a:spcPct val="90000"/>
            </a:lnSpc>
            <a:spcBef>
              <a:spcPct val="0"/>
            </a:spcBef>
            <a:spcAft>
              <a:spcPct val="35000"/>
            </a:spcAft>
            <a:buNone/>
          </a:pPr>
          <a:endParaRPr lang="fr-FR" sz="2800" b="0" kern="1200" dirty="0">
            <a:latin typeface="Arial" panose="020B0604020202020204" pitchFamily="34" charset="0"/>
            <a:cs typeface="Arial" panose="020B0604020202020204" pitchFamily="34" charset="0"/>
          </a:endParaRPr>
        </a:p>
        <a:p>
          <a:pPr marL="0" lvl="0" indent="0" algn="l" defTabSz="1244600">
            <a:lnSpc>
              <a:spcPct val="90000"/>
            </a:lnSpc>
            <a:spcBef>
              <a:spcPct val="0"/>
            </a:spcBef>
            <a:spcAft>
              <a:spcPct val="35000"/>
            </a:spcAft>
            <a:buNone/>
          </a:pPr>
          <a:endParaRPr lang="fr-FR" sz="2800" b="0" kern="1200" dirty="0">
            <a:latin typeface="Arial" panose="020B0604020202020204" pitchFamily="34" charset="0"/>
            <a:cs typeface="Arial" panose="020B0604020202020204" pitchFamily="34" charset="0"/>
          </a:endParaRPr>
        </a:p>
        <a:p>
          <a:pPr marL="0" lvl="0" indent="0" algn="l" defTabSz="1244600">
            <a:lnSpc>
              <a:spcPct val="90000"/>
            </a:lnSpc>
            <a:spcBef>
              <a:spcPct val="0"/>
            </a:spcBef>
            <a:spcAft>
              <a:spcPct val="35000"/>
            </a:spcAft>
            <a:buNone/>
          </a:pPr>
          <a:endParaRPr lang="fr-FR" sz="2800" b="0" kern="1200" dirty="0">
            <a:latin typeface="Arial" panose="020B0604020202020204" pitchFamily="34" charset="0"/>
            <a:cs typeface="Arial" panose="020B0604020202020204" pitchFamily="34" charset="0"/>
          </a:endParaRPr>
        </a:p>
      </dsp:txBody>
      <dsp:txXfrm>
        <a:off x="164495" y="153596"/>
        <a:ext cx="10855540" cy="49369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53F47-CF6B-4141-88E8-CBF5179D59E5}">
      <dsp:nvSpPr>
        <dsp:cNvPr id="0" name=""/>
        <dsp:cNvSpPr/>
      </dsp:nvSpPr>
      <dsp:spPr>
        <a:xfrm>
          <a:off x="0" y="0"/>
          <a:ext cx="5777647" cy="133149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endParaRPr lang="fr-FR" sz="1800" b="0" kern="1200" dirty="0">
            <a:latin typeface="Arial" panose="020B0604020202020204" pitchFamily="34" charset="0"/>
            <a:cs typeface="Arial" panose="020B0604020202020204" pitchFamily="34" charset="0"/>
          </a:endParaRPr>
        </a:p>
      </dsp:txBody>
      <dsp:txXfrm>
        <a:off x="38998" y="38998"/>
        <a:ext cx="5699651" cy="12534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0CB4E-FB81-4F5B-8E2A-7930C8785703}">
      <dsp:nvSpPr>
        <dsp:cNvPr id="0" name=""/>
        <dsp:cNvSpPr/>
      </dsp:nvSpPr>
      <dsp:spPr>
        <a:xfrm>
          <a:off x="3603564" y="2799212"/>
          <a:ext cx="3932386" cy="80815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fr-FR" sz="2200" kern="1200" dirty="0"/>
            <a:t>Un outil vecteur d’échanges</a:t>
          </a:r>
        </a:p>
      </dsp:txBody>
      <dsp:txXfrm>
        <a:off x="3643015" y="2838663"/>
        <a:ext cx="3853484" cy="729248"/>
      </dsp:txXfrm>
    </dsp:sp>
    <dsp:sp modelId="{F52A0707-BF1B-41C2-AFE4-DD0E362DED72}">
      <dsp:nvSpPr>
        <dsp:cNvPr id="0" name=""/>
        <dsp:cNvSpPr/>
      </dsp:nvSpPr>
      <dsp:spPr>
        <a:xfrm rot="14664009">
          <a:off x="4882034" y="2488044"/>
          <a:ext cx="690077" cy="0"/>
        </a:xfrm>
        <a:custGeom>
          <a:avLst/>
          <a:gdLst/>
          <a:ahLst/>
          <a:cxnLst/>
          <a:rect l="0" t="0" r="0" b="0"/>
          <a:pathLst>
            <a:path>
              <a:moveTo>
                <a:pt x="0" y="0"/>
              </a:moveTo>
              <a:lnTo>
                <a:pt x="690077"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CC7F4A-DEEB-4334-9AA0-7CF528125725}">
      <dsp:nvSpPr>
        <dsp:cNvPr id="0" name=""/>
        <dsp:cNvSpPr/>
      </dsp:nvSpPr>
      <dsp:spPr>
        <a:xfrm>
          <a:off x="0" y="-8624"/>
          <a:ext cx="9108864" cy="218550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200150">
            <a:lnSpc>
              <a:spcPct val="90000"/>
            </a:lnSpc>
            <a:spcBef>
              <a:spcPct val="0"/>
            </a:spcBef>
            <a:spcAft>
              <a:spcPct val="35000"/>
            </a:spcAft>
            <a:buNone/>
          </a:pPr>
          <a:r>
            <a:rPr lang="fr-FR" sz="2700" kern="1200" dirty="0"/>
            <a:t>Les élèves peuvent se présenter leurs travaux 2 par 2, s’expliquer en quoi les objectifs sont ou non atteints. Pour cela ils élaboreront une liste de critère permettant des échanges constructifs et structurés</a:t>
          </a:r>
        </a:p>
      </dsp:txBody>
      <dsp:txXfrm>
        <a:off x="106687" y="98063"/>
        <a:ext cx="8895490" cy="1972127"/>
      </dsp:txXfrm>
    </dsp:sp>
    <dsp:sp modelId="{15C59E28-2449-4928-AA3F-6C1B61028ED0}">
      <dsp:nvSpPr>
        <dsp:cNvPr id="0" name=""/>
        <dsp:cNvSpPr/>
      </dsp:nvSpPr>
      <dsp:spPr>
        <a:xfrm rot="1850655">
          <a:off x="6174058" y="3869642"/>
          <a:ext cx="1023116" cy="0"/>
        </a:xfrm>
        <a:custGeom>
          <a:avLst/>
          <a:gdLst/>
          <a:ahLst/>
          <a:cxnLst/>
          <a:rect l="0" t="0" r="0" b="0"/>
          <a:pathLst>
            <a:path>
              <a:moveTo>
                <a:pt x="0" y="0"/>
              </a:moveTo>
              <a:lnTo>
                <a:pt x="1023116"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C2846E-85A5-4B3D-9335-03F4AFFDCF6B}">
      <dsp:nvSpPr>
        <dsp:cNvPr id="0" name=""/>
        <dsp:cNvSpPr/>
      </dsp:nvSpPr>
      <dsp:spPr>
        <a:xfrm>
          <a:off x="6416243" y="4131921"/>
          <a:ext cx="5261951" cy="229598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1155700">
            <a:lnSpc>
              <a:spcPct val="90000"/>
            </a:lnSpc>
            <a:spcBef>
              <a:spcPct val="0"/>
            </a:spcBef>
            <a:spcAft>
              <a:spcPct val="35000"/>
            </a:spcAft>
            <a:buNone/>
          </a:pPr>
          <a:r>
            <a:rPr lang="fr-FR" sz="2600" kern="1200" dirty="0"/>
            <a:t>On peut aussi organiser une soirée portfolio où chaque enfant présente son portfolio à ses parents. Plusieurs modalités sont alors possibles. </a:t>
          </a:r>
        </a:p>
      </dsp:txBody>
      <dsp:txXfrm>
        <a:off x="6528324" y="4244002"/>
        <a:ext cx="5037789" cy="2071822"/>
      </dsp:txXfrm>
    </dsp:sp>
    <dsp:sp modelId="{F4CAC3E6-DC9B-4EE5-AB5F-794EC2812D68}">
      <dsp:nvSpPr>
        <dsp:cNvPr id="0" name=""/>
        <dsp:cNvSpPr/>
      </dsp:nvSpPr>
      <dsp:spPr>
        <a:xfrm rot="8903530">
          <a:off x="3805391" y="3920907"/>
          <a:ext cx="1196499" cy="0"/>
        </a:xfrm>
        <a:custGeom>
          <a:avLst/>
          <a:gdLst/>
          <a:ahLst/>
          <a:cxnLst/>
          <a:rect l="0" t="0" r="0" b="0"/>
          <a:pathLst>
            <a:path>
              <a:moveTo>
                <a:pt x="0" y="0"/>
              </a:moveTo>
              <a:lnTo>
                <a:pt x="1196499"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70B1A8-8C69-4F32-A729-FA838FC27EAA}">
      <dsp:nvSpPr>
        <dsp:cNvPr id="0" name=""/>
        <dsp:cNvSpPr/>
      </dsp:nvSpPr>
      <dsp:spPr>
        <a:xfrm>
          <a:off x="0" y="4234451"/>
          <a:ext cx="4236883" cy="218550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1155700">
            <a:lnSpc>
              <a:spcPct val="90000"/>
            </a:lnSpc>
            <a:spcBef>
              <a:spcPct val="0"/>
            </a:spcBef>
            <a:spcAft>
              <a:spcPct val="35000"/>
            </a:spcAft>
            <a:buNone/>
          </a:pPr>
          <a:r>
            <a:rPr lang="fr-FR" sz="2600" kern="1200" dirty="0"/>
            <a:t>L’enseignant voit avec l’élève ce qui a été amélioré et lui demande d’expliquer à quoi on voit les progrès</a:t>
          </a:r>
        </a:p>
      </dsp:txBody>
      <dsp:txXfrm>
        <a:off x="106687" y="4341138"/>
        <a:ext cx="4023509" cy="197212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53F47-CF6B-4141-88E8-CBF5179D59E5}">
      <dsp:nvSpPr>
        <dsp:cNvPr id="0" name=""/>
        <dsp:cNvSpPr/>
      </dsp:nvSpPr>
      <dsp:spPr>
        <a:xfrm>
          <a:off x="0" y="0"/>
          <a:ext cx="5777647" cy="133149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endParaRPr lang="fr-FR" sz="1800" b="0" kern="1200" dirty="0">
            <a:latin typeface="Arial" panose="020B0604020202020204" pitchFamily="34" charset="0"/>
            <a:cs typeface="Arial" panose="020B0604020202020204" pitchFamily="34" charset="0"/>
          </a:endParaRPr>
        </a:p>
      </dsp:txBody>
      <dsp:txXfrm>
        <a:off x="38998" y="38998"/>
        <a:ext cx="5699651" cy="12534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0CB4E-FB81-4F5B-8E2A-7930C8785703}">
      <dsp:nvSpPr>
        <dsp:cNvPr id="0" name=""/>
        <dsp:cNvSpPr/>
      </dsp:nvSpPr>
      <dsp:spPr>
        <a:xfrm>
          <a:off x="4286870" y="2437656"/>
          <a:ext cx="3635398" cy="74711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fr-FR" sz="2800" kern="1200" dirty="0"/>
            <a:t>Des outils communs</a:t>
          </a:r>
        </a:p>
      </dsp:txBody>
      <dsp:txXfrm>
        <a:off x="4323341" y="2474127"/>
        <a:ext cx="3562456" cy="674174"/>
      </dsp:txXfrm>
    </dsp:sp>
    <dsp:sp modelId="{F52A0707-BF1B-41C2-AFE4-DD0E362DED72}">
      <dsp:nvSpPr>
        <dsp:cNvPr id="0" name=""/>
        <dsp:cNvSpPr/>
      </dsp:nvSpPr>
      <dsp:spPr>
        <a:xfrm rot="12597746">
          <a:off x="3449231" y="1900498"/>
          <a:ext cx="2151077" cy="0"/>
        </a:xfrm>
        <a:custGeom>
          <a:avLst/>
          <a:gdLst/>
          <a:ahLst/>
          <a:cxnLst/>
          <a:rect l="0" t="0" r="0" b="0"/>
          <a:pathLst>
            <a:path>
              <a:moveTo>
                <a:pt x="0" y="0"/>
              </a:moveTo>
              <a:lnTo>
                <a:pt x="2151077"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CC7F4A-DEEB-4334-9AA0-7CF528125725}">
      <dsp:nvSpPr>
        <dsp:cNvPr id="0" name=""/>
        <dsp:cNvSpPr/>
      </dsp:nvSpPr>
      <dsp:spPr>
        <a:xfrm>
          <a:off x="637873" y="340862"/>
          <a:ext cx="4136534" cy="102247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fr-FR" sz="3500" kern="1200" dirty="0"/>
            <a:t>Le </a:t>
          </a:r>
          <a:r>
            <a:rPr lang="fr-FR" sz="3500" kern="1200" dirty="0" err="1"/>
            <a:t>tétra’aide</a:t>
          </a:r>
          <a:endParaRPr lang="fr-FR" sz="3500" kern="1200" dirty="0"/>
        </a:p>
      </dsp:txBody>
      <dsp:txXfrm>
        <a:off x="687786" y="390775"/>
        <a:ext cx="4036708" cy="922651"/>
      </dsp:txXfrm>
    </dsp:sp>
    <dsp:sp modelId="{F02B4691-2197-4275-9939-0F90E8099D44}">
      <dsp:nvSpPr>
        <dsp:cNvPr id="0" name=""/>
        <dsp:cNvSpPr/>
      </dsp:nvSpPr>
      <dsp:spPr>
        <a:xfrm rot="1808021">
          <a:off x="6615356" y="3677944"/>
          <a:ext cx="1964751" cy="0"/>
        </a:xfrm>
        <a:custGeom>
          <a:avLst/>
          <a:gdLst/>
          <a:ahLst/>
          <a:cxnLst/>
          <a:rect l="0" t="0" r="0" b="0"/>
          <a:pathLst>
            <a:path>
              <a:moveTo>
                <a:pt x="0" y="0"/>
              </a:moveTo>
              <a:lnTo>
                <a:pt x="1964751"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6F29B8-8B89-479A-B1A4-DE9C019CDC35}">
      <dsp:nvSpPr>
        <dsp:cNvPr id="0" name=""/>
        <dsp:cNvSpPr/>
      </dsp:nvSpPr>
      <dsp:spPr>
        <a:xfrm>
          <a:off x="7259818" y="4171116"/>
          <a:ext cx="4136534" cy="102247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fr-FR" sz="3500" kern="1200" dirty="0"/>
            <a:t>Des propositions ?</a:t>
          </a:r>
        </a:p>
      </dsp:txBody>
      <dsp:txXfrm>
        <a:off x="7309731" y="4221029"/>
        <a:ext cx="4036708" cy="922651"/>
      </dsp:txXfrm>
    </dsp:sp>
    <dsp:sp modelId="{75D489D0-A161-45DC-A75E-BE28695E1F07}">
      <dsp:nvSpPr>
        <dsp:cNvPr id="0" name=""/>
        <dsp:cNvSpPr/>
      </dsp:nvSpPr>
      <dsp:spPr>
        <a:xfrm rot="8893227">
          <a:off x="4358603" y="3510144"/>
          <a:ext cx="1235619" cy="0"/>
        </a:xfrm>
        <a:custGeom>
          <a:avLst/>
          <a:gdLst/>
          <a:ahLst/>
          <a:cxnLst/>
          <a:rect l="0" t="0" r="0" b="0"/>
          <a:pathLst>
            <a:path>
              <a:moveTo>
                <a:pt x="0" y="0"/>
              </a:moveTo>
              <a:lnTo>
                <a:pt x="1235619"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D01FE9-07ED-4076-BE16-4A9633A5E677}">
      <dsp:nvSpPr>
        <dsp:cNvPr id="0" name=""/>
        <dsp:cNvSpPr/>
      </dsp:nvSpPr>
      <dsp:spPr>
        <a:xfrm>
          <a:off x="222884" y="3835515"/>
          <a:ext cx="5671983" cy="172520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fr-FR" sz="2800" kern="1200" dirty="0"/>
            <a:t>Un format de séance commun permettant de rendre son enseignement plus explicite</a:t>
          </a:r>
        </a:p>
      </dsp:txBody>
      <dsp:txXfrm>
        <a:off x="307102" y="3919733"/>
        <a:ext cx="5503547" cy="155677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53D44E-580E-4111-A430-D98A529253F1}" type="datetimeFigureOut">
              <a:rPr lang="fr-FR" smtClean="0"/>
              <a:t>20/11/2019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7B9BD7-B742-4AE8-AC6E-50081F1190C1}" type="slidenum">
              <a:rPr lang="fr-FR" smtClean="0"/>
              <a:t>‹N°›</a:t>
            </a:fld>
            <a:endParaRPr lang="fr-FR"/>
          </a:p>
        </p:txBody>
      </p:sp>
    </p:spTree>
    <p:extLst>
      <p:ext uri="{BB962C8B-B14F-4D97-AF65-F5344CB8AC3E}">
        <p14:creationId xmlns:p14="http://schemas.microsoft.com/office/powerpoint/2010/main" val="2878029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17B9BD7-B742-4AE8-AC6E-50081F1190C1}" type="slidenum">
              <a:rPr lang="fr-FR" smtClean="0"/>
              <a:t>2</a:t>
            </a:fld>
            <a:endParaRPr lang="fr-FR"/>
          </a:p>
        </p:txBody>
      </p:sp>
    </p:spTree>
    <p:extLst>
      <p:ext uri="{BB962C8B-B14F-4D97-AF65-F5344CB8AC3E}">
        <p14:creationId xmlns:p14="http://schemas.microsoft.com/office/powerpoint/2010/main" val="2193154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Etat des lieux</a:t>
            </a:r>
          </a:p>
        </p:txBody>
      </p:sp>
      <p:sp>
        <p:nvSpPr>
          <p:cNvPr id="4" name="Espace réservé du numéro de diapositive 3"/>
          <p:cNvSpPr>
            <a:spLocks noGrp="1"/>
          </p:cNvSpPr>
          <p:nvPr>
            <p:ph type="sldNum" sz="quarter" idx="10"/>
          </p:nvPr>
        </p:nvSpPr>
        <p:spPr/>
        <p:txBody>
          <a:bodyPr/>
          <a:lstStyle/>
          <a:p>
            <a:fld id="{117B9BD7-B742-4AE8-AC6E-50081F1190C1}" type="slidenum">
              <a:rPr lang="fr-FR" smtClean="0"/>
              <a:t>5</a:t>
            </a:fld>
            <a:endParaRPr lang="fr-FR"/>
          </a:p>
        </p:txBody>
      </p:sp>
    </p:spTree>
    <p:extLst>
      <p:ext uri="{BB962C8B-B14F-4D97-AF65-F5344CB8AC3E}">
        <p14:creationId xmlns:p14="http://schemas.microsoft.com/office/powerpoint/2010/main" val="1032685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u="sng" kern="1200" dirty="0">
                <a:solidFill>
                  <a:schemeClr val="tx1"/>
                </a:solidFill>
                <a:effectLst/>
                <a:latin typeface="+mn-lt"/>
                <a:ea typeface="+mn-ea"/>
                <a:cs typeface="+mn-cs"/>
              </a:rPr>
              <a:t>Cahier de réussites</a:t>
            </a:r>
            <a:r>
              <a:rPr lang="fr-FR" sz="1200" kern="1200" dirty="0">
                <a:solidFill>
                  <a:schemeClr val="tx1"/>
                </a:solidFill>
                <a:effectLst/>
                <a:latin typeface="+mn-lt"/>
                <a:ea typeface="+mn-ea"/>
                <a:cs typeface="+mn-cs"/>
              </a:rPr>
              <a:t> : l’apprenant choisit un document montrant ses réussites à partir d’objectifs qu’il s’était définis.</a:t>
            </a:r>
          </a:p>
          <a:p>
            <a:r>
              <a:rPr lang="fr-FR" sz="1200" u="sng" kern="1200" dirty="0">
                <a:solidFill>
                  <a:schemeClr val="tx1"/>
                </a:solidFill>
                <a:effectLst/>
                <a:latin typeface="+mn-lt"/>
                <a:ea typeface="+mn-ea"/>
                <a:cs typeface="+mn-cs"/>
              </a:rPr>
              <a:t>Cahier de progrès</a:t>
            </a:r>
            <a:r>
              <a:rPr lang="fr-FR" sz="1200" kern="1200" dirty="0">
                <a:solidFill>
                  <a:schemeClr val="tx1"/>
                </a:solidFill>
                <a:effectLst/>
                <a:latin typeface="+mn-lt"/>
                <a:ea typeface="+mn-ea"/>
                <a:cs typeface="+mn-cs"/>
              </a:rPr>
              <a:t> : l’apprenant montre l’évolution de son travail pour une même compétence.</a:t>
            </a:r>
          </a:p>
          <a:p>
            <a:r>
              <a:rPr lang="fr-FR" sz="1200" u="sng" kern="1200" dirty="0">
                <a:solidFill>
                  <a:schemeClr val="tx1"/>
                </a:solidFill>
                <a:effectLst/>
                <a:latin typeface="+mn-lt"/>
                <a:ea typeface="+mn-ea"/>
                <a:cs typeface="+mn-cs"/>
              </a:rPr>
              <a:t>Classeur des savoirs</a:t>
            </a:r>
            <a:r>
              <a:rPr lang="fr-FR" sz="1200" kern="1200" dirty="0">
                <a:solidFill>
                  <a:schemeClr val="tx1"/>
                </a:solidFill>
                <a:effectLst/>
                <a:latin typeface="+mn-lt"/>
                <a:ea typeface="+mn-ea"/>
                <a:cs typeface="+mn-cs"/>
              </a:rPr>
              <a:t> : classeur où sont présentées les traces collectives des différentes leçons.</a:t>
            </a:r>
          </a:p>
          <a:p>
            <a:endParaRPr lang="fr-FR" dirty="0"/>
          </a:p>
        </p:txBody>
      </p:sp>
      <p:sp>
        <p:nvSpPr>
          <p:cNvPr id="4" name="Espace réservé du numéro de diapositive 3"/>
          <p:cNvSpPr>
            <a:spLocks noGrp="1"/>
          </p:cNvSpPr>
          <p:nvPr>
            <p:ph type="sldNum" sz="quarter" idx="10"/>
          </p:nvPr>
        </p:nvSpPr>
        <p:spPr/>
        <p:txBody>
          <a:bodyPr/>
          <a:lstStyle/>
          <a:p>
            <a:fld id="{117B9BD7-B742-4AE8-AC6E-50081F1190C1}" type="slidenum">
              <a:rPr lang="fr-FR" smtClean="0"/>
              <a:t>7</a:t>
            </a:fld>
            <a:endParaRPr lang="fr-FR"/>
          </a:p>
        </p:txBody>
      </p:sp>
    </p:spTree>
    <p:extLst>
      <p:ext uri="{BB962C8B-B14F-4D97-AF65-F5344CB8AC3E}">
        <p14:creationId xmlns:p14="http://schemas.microsoft.com/office/powerpoint/2010/main" val="122603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Comment et en quoi cet outil soutient le développement de l’autonomie des apprenants?</a:t>
            </a:r>
          </a:p>
        </p:txBody>
      </p:sp>
      <p:sp>
        <p:nvSpPr>
          <p:cNvPr id="4" name="Espace réservé du numéro de diapositive 3"/>
          <p:cNvSpPr>
            <a:spLocks noGrp="1"/>
          </p:cNvSpPr>
          <p:nvPr>
            <p:ph type="sldNum" sz="quarter" idx="10"/>
          </p:nvPr>
        </p:nvSpPr>
        <p:spPr/>
        <p:txBody>
          <a:bodyPr/>
          <a:lstStyle/>
          <a:p>
            <a:fld id="{117B9BD7-B742-4AE8-AC6E-50081F1190C1}" type="slidenum">
              <a:rPr lang="fr-FR" smtClean="0"/>
              <a:t>8</a:t>
            </a:fld>
            <a:endParaRPr lang="fr-FR"/>
          </a:p>
        </p:txBody>
      </p:sp>
    </p:spTree>
    <p:extLst>
      <p:ext uri="{BB962C8B-B14F-4D97-AF65-F5344CB8AC3E}">
        <p14:creationId xmlns:p14="http://schemas.microsoft.com/office/powerpoint/2010/main" val="49854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Pour les objectifs communs</a:t>
            </a:r>
            <a:r>
              <a:rPr lang="fr-FR" sz="1200" kern="1200" dirty="0">
                <a:solidFill>
                  <a:schemeClr val="tx1"/>
                </a:solidFill>
                <a:effectLst/>
                <a:latin typeface="+mn-lt"/>
                <a:ea typeface="+mn-ea"/>
                <a:cs typeface="+mn-cs"/>
              </a:rPr>
              <a:t> : 2 ou 3 fois par an : une fois en septembre pour déterminer les objectifs de la première période et en janvier pour faire le bilan et déterminer de nouveaux objectifs pour la deuxième période, éventuellement en avril pour la dernière partie de l’année.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r>
              <a:rPr lang="fr-FR" b="1" dirty="0"/>
              <a:t>Pour les objectifs individuels : </a:t>
            </a:r>
          </a:p>
          <a:p>
            <a:r>
              <a:rPr lang="fr-FR" sz="1200" kern="1200" dirty="0">
                <a:solidFill>
                  <a:schemeClr val="tx1"/>
                </a:solidFill>
                <a:effectLst/>
                <a:latin typeface="+mn-lt"/>
                <a:ea typeface="+mn-ea"/>
                <a:cs typeface="+mn-cs"/>
              </a:rPr>
              <a:t>Fréquence  de détermination des objectifs</a:t>
            </a:r>
          </a:p>
          <a:p>
            <a:r>
              <a:rPr lang="fr-FR" sz="1200" kern="1200" dirty="0">
                <a:solidFill>
                  <a:schemeClr val="tx1"/>
                </a:solidFill>
                <a:effectLst/>
                <a:latin typeface="+mn-lt"/>
                <a:ea typeface="+mn-ea"/>
                <a:cs typeface="+mn-cs"/>
              </a:rPr>
              <a:t>Par exemple,</a:t>
            </a:r>
            <a:r>
              <a:rPr lang="fr-FR" sz="1200" kern="1200" baseline="0" dirty="0">
                <a:solidFill>
                  <a:schemeClr val="tx1"/>
                </a:solidFill>
                <a:effectLst/>
                <a:latin typeface="+mn-lt"/>
                <a:ea typeface="+mn-ea"/>
                <a:cs typeface="+mn-cs"/>
              </a:rPr>
              <a:t> en f</a:t>
            </a:r>
            <a:r>
              <a:rPr lang="fr-FR" sz="1200" kern="1200" dirty="0">
                <a:solidFill>
                  <a:schemeClr val="tx1"/>
                </a:solidFill>
                <a:effectLst/>
                <a:latin typeface="+mn-lt"/>
                <a:ea typeface="+mn-ea"/>
                <a:cs typeface="+mn-cs"/>
              </a:rPr>
              <a:t>rançais,</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3 fois par an :</a:t>
            </a:r>
            <a:r>
              <a:rPr lang="fr-FR" sz="1200" kern="1200" baseline="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En septembre pour définir le but initial</a:t>
            </a:r>
          </a:p>
          <a:p>
            <a:pPr lvl="0"/>
            <a:r>
              <a:rPr lang="fr-FR" sz="1200" kern="1200" dirty="0">
                <a:solidFill>
                  <a:schemeClr val="tx1"/>
                </a:solidFill>
                <a:effectLst/>
                <a:latin typeface="+mn-lt"/>
                <a:ea typeface="+mn-ea"/>
                <a:cs typeface="+mn-cs"/>
              </a:rPr>
              <a:t>En décembre  pour faire le bilan et définir un nouveau but</a:t>
            </a:r>
          </a:p>
          <a:p>
            <a:pPr lvl="0"/>
            <a:r>
              <a:rPr lang="fr-FR" sz="1200" kern="1200" dirty="0">
                <a:solidFill>
                  <a:schemeClr val="tx1"/>
                </a:solidFill>
                <a:effectLst/>
                <a:latin typeface="+mn-lt"/>
                <a:ea typeface="+mn-ea"/>
                <a:cs typeface="+mn-cs"/>
              </a:rPr>
              <a:t>En avril pour faire le bilan et définir un nouveau but</a:t>
            </a:r>
          </a:p>
          <a:p>
            <a:pPr lvl="0"/>
            <a:r>
              <a:rPr lang="fr-FR" sz="1200" kern="1200" dirty="0">
                <a:solidFill>
                  <a:schemeClr val="tx1"/>
                </a:solidFill>
                <a:effectLst/>
                <a:latin typeface="+mn-lt"/>
                <a:ea typeface="+mn-ea"/>
                <a:cs typeface="+mn-cs"/>
              </a:rPr>
              <a:t>En juin bilan final</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En mathématiques :</a:t>
            </a:r>
          </a:p>
          <a:p>
            <a:r>
              <a:rPr lang="fr-FR" sz="1200" kern="1200" dirty="0">
                <a:solidFill>
                  <a:schemeClr val="tx1"/>
                </a:solidFill>
                <a:effectLst/>
                <a:latin typeface="+mn-lt"/>
                <a:ea typeface="+mn-ea"/>
                <a:cs typeface="+mn-cs"/>
              </a:rPr>
              <a:t>3 fois par an comme en français</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En éducation physique et sportive :</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1 document /activité/ performance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En langue vivante</a:t>
            </a:r>
            <a:r>
              <a:rPr lang="fr-FR" sz="1200" kern="1200" baseline="0" dirty="0">
                <a:solidFill>
                  <a:schemeClr val="tx1"/>
                </a:solidFill>
                <a:effectLst/>
                <a:latin typeface="+mn-lt"/>
                <a:ea typeface="+mn-ea"/>
                <a:cs typeface="+mn-cs"/>
              </a:rPr>
              <a:t> : </a:t>
            </a:r>
            <a:r>
              <a:rPr lang="fr-FR" sz="1200" kern="1200" dirty="0">
                <a:solidFill>
                  <a:schemeClr val="tx1"/>
                </a:solidFill>
                <a:effectLst/>
                <a:latin typeface="+mn-lt"/>
                <a:ea typeface="+mn-ea"/>
                <a:cs typeface="+mn-cs"/>
              </a:rPr>
              <a:t>1 document/performance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En sciences expérimentales :</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1 document/ expérience</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En pratiques artistiques et histoire des arts</a:t>
            </a:r>
            <a:r>
              <a:rPr lang="fr-FR" sz="1200" kern="1200" baseline="0" dirty="0">
                <a:solidFill>
                  <a:schemeClr val="tx1"/>
                </a:solidFill>
                <a:effectLst/>
                <a:latin typeface="+mn-lt"/>
                <a:ea typeface="+mn-ea"/>
                <a:cs typeface="+mn-cs"/>
              </a:rPr>
              <a:t> : </a:t>
            </a:r>
            <a:r>
              <a:rPr lang="fr-FR" sz="1200" kern="1200" dirty="0">
                <a:solidFill>
                  <a:schemeClr val="tx1"/>
                </a:solidFill>
                <a:effectLst/>
                <a:latin typeface="+mn-lt"/>
                <a:ea typeface="+mn-ea"/>
                <a:cs typeface="+mn-cs"/>
              </a:rPr>
              <a:t>1 document/production</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En Histoire-géographie-éducation civique :</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1 document /production</a:t>
            </a:r>
          </a:p>
          <a:p>
            <a:endParaRPr lang="fr-FR" dirty="0"/>
          </a:p>
        </p:txBody>
      </p:sp>
      <p:sp>
        <p:nvSpPr>
          <p:cNvPr id="4" name="Espace réservé du numéro de diapositive 3"/>
          <p:cNvSpPr>
            <a:spLocks noGrp="1"/>
          </p:cNvSpPr>
          <p:nvPr>
            <p:ph type="sldNum" sz="quarter" idx="10"/>
          </p:nvPr>
        </p:nvSpPr>
        <p:spPr/>
        <p:txBody>
          <a:bodyPr/>
          <a:lstStyle/>
          <a:p>
            <a:fld id="{117B9BD7-B742-4AE8-AC6E-50081F1190C1}" type="slidenum">
              <a:rPr lang="fr-FR" smtClean="0"/>
              <a:t>9</a:t>
            </a:fld>
            <a:endParaRPr lang="fr-FR"/>
          </a:p>
        </p:txBody>
      </p:sp>
    </p:spTree>
    <p:extLst>
      <p:ext uri="{BB962C8B-B14F-4D97-AF65-F5344CB8AC3E}">
        <p14:creationId xmlns:p14="http://schemas.microsoft.com/office/powerpoint/2010/main" val="1858531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Exemples de modalités envisageables pour les soirées portfolio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kern="1200" dirty="0">
                <a:solidFill>
                  <a:schemeClr val="tx1"/>
                </a:solidFill>
                <a:effectLst/>
                <a:latin typeface="+mn-lt"/>
                <a:ea typeface="+mn-ea"/>
                <a:cs typeface="+mn-cs"/>
              </a:rPr>
              <a:t>une soirée avec tous les parents dans une salle et chaque enfant montre ses progrès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kern="1200" dirty="0">
                <a:solidFill>
                  <a:schemeClr val="tx1"/>
                </a:solidFill>
                <a:effectLst/>
                <a:latin typeface="+mn-lt"/>
                <a:ea typeface="+mn-ea"/>
                <a:cs typeface="+mn-cs"/>
              </a:rPr>
              <a:t>un rdv par famille où l’enfant et l’enseignant montrent les progrès de l’enfant. </a:t>
            </a:r>
          </a:p>
          <a:p>
            <a:endParaRPr lang="fr-FR" dirty="0"/>
          </a:p>
        </p:txBody>
      </p:sp>
      <p:sp>
        <p:nvSpPr>
          <p:cNvPr id="4" name="Espace réservé du numéro de diapositive 3"/>
          <p:cNvSpPr>
            <a:spLocks noGrp="1"/>
          </p:cNvSpPr>
          <p:nvPr>
            <p:ph type="sldNum" sz="quarter" idx="10"/>
          </p:nvPr>
        </p:nvSpPr>
        <p:spPr/>
        <p:txBody>
          <a:bodyPr/>
          <a:lstStyle/>
          <a:p>
            <a:fld id="{117B9BD7-B742-4AE8-AC6E-50081F1190C1}" type="slidenum">
              <a:rPr lang="fr-FR" smtClean="0"/>
              <a:t>10</a:t>
            </a:fld>
            <a:endParaRPr lang="fr-FR"/>
          </a:p>
        </p:txBody>
      </p:sp>
    </p:spTree>
    <p:extLst>
      <p:ext uri="{BB962C8B-B14F-4D97-AF65-F5344CB8AC3E}">
        <p14:creationId xmlns:p14="http://schemas.microsoft.com/office/powerpoint/2010/main" val="406611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17B9BD7-B742-4AE8-AC6E-50081F1190C1}" type="slidenum">
              <a:rPr lang="fr-FR" smtClean="0"/>
              <a:t>11</a:t>
            </a:fld>
            <a:endParaRPr lang="fr-FR"/>
          </a:p>
        </p:txBody>
      </p:sp>
    </p:spTree>
    <p:extLst>
      <p:ext uri="{BB962C8B-B14F-4D97-AF65-F5344CB8AC3E}">
        <p14:creationId xmlns:p14="http://schemas.microsoft.com/office/powerpoint/2010/main" val="1476133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Je présente</a:t>
            </a:r>
            <a:r>
              <a:rPr lang="fr-FR" baseline="0" dirty="0"/>
              <a:t> le </a:t>
            </a:r>
            <a:r>
              <a:rPr lang="fr-FR" baseline="0" dirty="0" err="1"/>
              <a:t>tétra’aide</a:t>
            </a:r>
            <a:r>
              <a:rPr lang="fr-FR" baseline="0" dirty="0"/>
              <a:t> et le format mis en place dans mon collège </a:t>
            </a:r>
            <a:r>
              <a:rPr lang="fr-FR" baseline="0"/>
              <a:t>l’an dernier.</a:t>
            </a:r>
          </a:p>
          <a:p>
            <a:endParaRPr lang="fr-FR"/>
          </a:p>
        </p:txBody>
      </p:sp>
      <p:sp>
        <p:nvSpPr>
          <p:cNvPr id="4" name="Espace réservé du numéro de diapositive 3"/>
          <p:cNvSpPr>
            <a:spLocks noGrp="1"/>
          </p:cNvSpPr>
          <p:nvPr>
            <p:ph type="sldNum" sz="quarter" idx="10"/>
          </p:nvPr>
        </p:nvSpPr>
        <p:spPr/>
        <p:txBody>
          <a:bodyPr/>
          <a:lstStyle/>
          <a:p>
            <a:fld id="{117B9BD7-B742-4AE8-AC6E-50081F1190C1}" type="slidenum">
              <a:rPr lang="fr-FR" smtClean="0"/>
              <a:t>15</a:t>
            </a:fld>
            <a:endParaRPr lang="fr-FR"/>
          </a:p>
        </p:txBody>
      </p:sp>
    </p:spTree>
    <p:extLst>
      <p:ext uri="{BB962C8B-B14F-4D97-AF65-F5344CB8AC3E}">
        <p14:creationId xmlns:p14="http://schemas.microsoft.com/office/powerpoint/2010/main" val="117999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AF15E1A8-39D3-4AC1-BF1B-24C85AE38AE9}" type="datetimeFigureOut">
              <a:rPr lang="fr-FR" smtClean="0"/>
              <a:t>20/11/2019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D091D55-AB03-43D3-911A-51DA557B71EF}" type="slidenum">
              <a:rPr lang="fr-FR" smtClean="0"/>
              <a:t>‹N°›</a:t>
            </a:fld>
            <a:endParaRPr lang="fr-FR"/>
          </a:p>
        </p:txBody>
      </p:sp>
    </p:spTree>
    <p:extLst>
      <p:ext uri="{BB962C8B-B14F-4D97-AF65-F5344CB8AC3E}">
        <p14:creationId xmlns:p14="http://schemas.microsoft.com/office/powerpoint/2010/main" val="2011369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AF15E1A8-39D3-4AC1-BF1B-24C85AE38AE9}" type="datetimeFigureOut">
              <a:rPr lang="fr-FR" smtClean="0"/>
              <a:t>20/11/2019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D091D55-AB03-43D3-911A-51DA557B71EF}" type="slidenum">
              <a:rPr lang="fr-FR" smtClean="0"/>
              <a:t>‹N°›</a:t>
            </a:fld>
            <a:endParaRPr lang="fr-FR"/>
          </a:p>
        </p:txBody>
      </p:sp>
    </p:spTree>
    <p:extLst>
      <p:ext uri="{BB962C8B-B14F-4D97-AF65-F5344CB8AC3E}">
        <p14:creationId xmlns:p14="http://schemas.microsoft.com/office/powerpoint/2010/main" val="1949794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4" name="Date Placeholder 3"/>
          <p:cNvSpPr>
            <a:spLocks noGrp="1"/>
          </p:cNvSpPr>
          <p:nvPr>
            <p:ph type="dt" sz="half" idx="10"/>
          </p:nvPr>
        </p:nvSpPr>
        <p:spPr/>
        <p:txBody>
          <a:bodyPr/>
          <a:lstStyle/>
          <a:p>
            <a:fld id="{AF15E1A8-39D3-4AC1-BF1B-24C85AE38AE9}" type="datetimeFigureOut">
              <a:rPr lang="fr-FR" smtClean="0"/>
              <a:t>20/11/2019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D091D55-AB03-43D3-911A-51DA557B71EF}" type="slidenum">
              <a:rPr lang="fr-FR" smtClean="0"/>
              <a:t>‹N°›</a:t>
            </a:fld>
            <a:endParaRPr lang="fr-FR"/>
          </a:p>
        </p:txBody>
      </p:sp>
    </p:spTree>
    <p:extLst>
      <p:ext uri="{BB962C8B-B14F-4D97-AF65-F5344CB8AC3E}">
        <p14:creationId xmlns:p14="http://schemas.microsoft.com/office/powerpoint/2010/main" val="2887125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a:t>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4" name="Date Placeholder 3"/>
          <p:cNvSpPr>
            <a:spLocks noGrp="1"/>
          </p:cNvSpPr>
          <p:nvPr>
            <p:ph type="dt" sz="half" idx="10"/>
          </p:nvPr>
        </p:nvSpPr>
        <p:spPr/>
        <p:txBody>
          <a:bodyPr/>
          <a:lstStyle/>
          <a:p>
            <a:fld id="{AF15E1A8-39D3-4AC1-BF1B-24C85AE38AE9}" type="datetimeFigureOut">
              <a:rPr lang="fr-FR" smtClean="0"/>
              <a:t>20/11/2019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D091D55-AB03-43D3-911A-51DA557B71EF}" type="slidenum">
              <a:rPr lang="fr-FR" smtClean="0"/>
              <a:t>‹N°›</a:t>
            </a:fld>
            <a:endParaRPr lang="fr-F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178478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AF15E1A8-39D3-4AC1-BF1B-24C85AE38AE9}" type="datetimeFigureOut">
              <a:rPr lang="fr-FR" smtClean="0"/>
              <a:t>20/11/2019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D091D55-AB03-43D3-911A-51DA557B71EF}" type="slidenum">
              <a:rPr lang="fr-FR" smtClean="0"/>
              <a:t>‹N°›</a:t>
            </a:fld>
            <a:endParaRPr lang="fr-FR"/>
          </a:p>
        </p:txBody>
      </p:sp>
    </p:spTree>
    <p:extLst>
      <p:ext uri="{BB962C8B-B14F-4D97-AF65-F5344CB8AC3E}">
        <p14:creationId xmlns:p14="http://schemas.microsoft.com/office/powerpoint/2010/main" val="3459704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F15E1A8-39D3-4AC1-BF1B-24C85AE38AE9}" type="datetimeFigureOut">
              <a:rPr lang="fr-FR" smtClean="0"/>
              <a:t>20/11/2019</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D091D55-AB03-43D3-911A-51DA557B71EF}" type="slidenum">
              <a:rPr lang="fr-FR" smtClean="0"/>
              <a:t>‹N°›</a:t>
            </a:fld>
            <a:endParaRPr lang="fr-FR"/>
          </a:p>
        </p:txBody>
      </p:sp>
    </p:spTree>
    <p:extLst>
      <p:ext uri="{BB962C8B-B14F-4D97-AF65-F5344CB8AC3E}">
        <p14:creationId xmlns:p14="http://schemas.microsoft.com/office/powerpoint/2010/main" val="3710574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F15E1A8-39D3-4AC1-BF1B-24C85AE38AE9}" type="datetimeFigureOut">
              <a:rPr lang="fr-FR" smtClean="0"/>
              <a:t>20/11/2019</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D091D55-AB03-43D3-911A-51DA557B71EF}" type="slidenum">
              <a:rPr lang="fr-FR" smtClean="0"/>
              <a:t>‹N°›</a:t>
            </a:fld>
            <a:endParaRPr lang="fr-FR"/>
          </a:p>
        </p:txBody>
      </p:sp>
    </p:spTree>
    <p:extLst>
      <p:ext uri="{BB962C8B-B14F-4D97-AF65-F5344CB8AC3E}">
        <p14:creationId xmlns:p14="http://schemas.microsoft.com/office/powerpoint/2010/main" val="3802644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F15E1A8-39D3-4AC1-BF1B-24C85AE38AE9}" type="datetimeFigureOut">
              <a:rPr lang="fr-FR" smtClean="0"/>
              <a:t>20/11/2019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D091D55-AB03-43D3-911A-51DA557B71EF}" type="slidenum">
              <a:rPr lang="fr-FR" smtClean="0"/>
              <a:t>‹N°›</a:t>
            </a:fld>
            <a:endParaRPr lang="fr-FR"/>
          </a:p>
        </p:txBody>
      </p:sp>
    </p:spTree>
    <p:extLst>
      <p:ext uri="{BB962C8B-B14F-4D97-AF65-F5344CB8AC3E}">
        <p14:creationId xmlns:p14="http://schemas.microsoft.com/office/powerpoint/2010/main" val="321642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F15E1A8-39D3-4AC1-BF1B-24C85AE38AE9}" type="datetimeFigureOut">
              <a:rPr lang="fr-FR" smtClean="0"/>
              <a:t>20/11/2019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D091D55-AB03-43D3-911A-51DA557B71EF}" type="slidenum">
              <a:rPr lang="fr-FR" smtClean="0"/>
              <a:t>‹N°›</a:t>
            </a:fld>
            <a:endParaRPr lang="fr-FR"/>
          </a:p>
        </p:txBody>
      </p:sp>
    </p:spTree>
    <p:extLst>
      <p:ext uri="{BB962C8B-B14F-4D97-AF65-F5344CB8AC3E}">
        <p14:creationId xmlns:p14="http://schemas.microsoft.com/office/powerpoint/2010/main" val="3203590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p>
            <a:fld id="{AF15E1A8-39D3-4AC1-BF1B-24C85AE38AE9}" type="datetimeFigureOut">
              <a:rPr lang="fr-FR" smtClean="0"/>
              <a:t>20/11/2019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D091D55-AB03-43D3-911A-51DA557B71EF}" type="slidenum">
              <a:rPr lang="fr-FR" smtClean="0"/>
              <a:t>‹N°›</a:t>
            </a:fld>
            <a:endParaRPr lang="fr-FR"/>
          </a:p>
        </p:txBody>
      </p:sp>
    </p:spTree>
    <p:extLst>
      <p:ext uri="{BB962C8B-B14F-4D97-AF65-F5344CB8AC3E}">
        <p14:creationId xmlns:p14="http://schemas.microsoft.com/office/powerpoint/2010/main" val="3529267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AF15E1A8-39D3-4AC1-BF1B-24C85AE38AE9}" type="datetimeFigureOut">
              <a:rPr lang="fr-FR" smtClean="0"/>
              <a:t>20/11/2019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D091D55-AB03-43D3-911A-51DA557B71EF}" type="slidenum">
              <a:rPr lang="fr-FR" smtClean="0"/>
              <a:t>‹N°›</a:t>
            </a:fld>
            <a:endParaRPr lang="fr-FR"/>
          </a:p>
        </p:txBody>
      </p:sp>
    </p:spTree>
    <p:extLst>
      <p:ext uri="{BB962C8B-B14F-4D97-AF65-F5344CB8AC3E}">
        <p14:creationId xmlns:p14="http://schemas.microsoft.com/office/powerpoint/2010/main" val="4107576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AF15E1A8-39D3-4AC1-BF1B-24C85AE38AE9}" type="datetimeFigureOut">
              <a:rPr lang="fr-FR" smtClean="0"/>
              <a:t>20/11/2019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D091D55-AB03-43D3-911A-51DA557B71EF}" type="slidenum">
              <a:rPr lang="fr-FR" smtClean="0"/>
              <a:t>‹N°›</a:t>
            </a:fld>
            <a:endParaRPr lang="fr-FR"/>
          </a:p>
        </p:txBody>
      </p:sp>
    </p:spTree>
    <p:extLst>
      <p:ext uri="{BB962C8B-B14F-4D97-AF65-F5344CB8AC3E}">
        <p14:creationId xmlns:p14="http://schemas.microsoft.com/office/powerpoint/2010/main" val="728335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AF15E1A8-39D3-4AC1-BF1B-24C85AE38AE9}" type="datetimeFigureOut">
              <a:rPr lang="fr-FR" smtClean="0"/>
              <a:t>20/11/2019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D091D55-AB03-43D3-911A-51DA557B71EF}" type="slidenum">
              <a:rPr lang="fr-FR" smtClean="0"/>
              <a:t>‹N°›</a:t>
            </a:fld>
            <a:endParaRPr lang="fr-FR"/>
          </a:p>
        </p:txBody>
      </p:sp>
    </p:spTree>
    <p:extLst>
      <p:ext uri="{BB962C8B-B14F-4D97-AF65-F5344CB8AC3E}">
        <p14:creationId xmlns:p14="http://schemas.microsoft.com/office/powerpoint/2010/main" val="1114940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AF15E1A8-39D3-4AC1-BF1B-24C85AE38AE9}" type="datetimeFigureOut">
              <a:rPr lang="fr-FR" smtClean="0"/>
              <a:t>20/11/2019</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0D091D55-AB03-43D3-911A-51DA557B71EF}" type="slidenum">
              <a:rPr lang="fr-FR" smtClean="0"/>
              <a:t>‹N°›</a:t>
            </a:fld>
            <a:endParaRPr lang="fr-FR"/>
          </a:p>
        </p:txBody>
      </p:sp>
    </p:spTree>
    <p:extLst>
      <p:ext uri="{BB962C8B-B14F-4D97-AF65-F5344CB8AC3E}">
        <p14:creationId xmlns:p14="http://schemas.microsoft.com/office/powerpoint/2010/main" val="824113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F15E1A8-39D3-4AC1-BF1B-24C85AE38AE9}" type="datetimeFigureOut">
              <a:rPr lang="fr-FR" smtClean="0"/>
              <a:t>20/11/2019</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0D091D55-AB03-43D3-911A-51DA557B71EF}" type="slidenum">
              <a:rPr lang="fr-FR" smtClean="0"/>
              <a:t>‹N°›</a:t>
            </a:fld>
            <a:endParaRPr lang="fr-FR"/>
          </a:p>
        </p:txBody>
      </p:sp>
    </p:spTree>
    <p:extLst>
      <p:ext uri="{BB962C8B-B14F-4D97-AF65-F5344CB8AC3E}">
        <p14:creationId xmlns:p14="http://schemas.microsoft.com/office/powerpoint/2010/main" val="1992398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7" name="Date Placeholder 4"/>
          <p:cNvSpPr>
            <a:spLocks noGrp="1"/>
          </p:cNvSpPr>
          <p:nvPr>
            <p:ph type="dt" sz="half" idx="10"/>
          </p:nvPr>
        </p:nvSpPr>
        <p:spPr/>
        <p:txBody>
          <a:bodyPr/>
          <a:lstStyle/>
          <a:p>
            <a:fld id="{AF15E1A8-39D3-4AC1-BF1B-24C85AE38AE9}" type="datetimeFigureOut">
              <a:rPr lang="fr-FR" smtClean="0"/>
              <a:t>20/11/2019</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0D091D55-AB03-43D3-911A-51DA557B71EF}" type="slidenum">
              <a:rPr lang="fr-FR" smtClean="0"/>
              <a:t>‹N°›</a:t>
            </a:fld>
            <a:endParaRPr lang="fr-FR"/>
          </a:p>
        </p:txBody>
      </p:sp>
    </p:spTree>
    <p:extLst>
      <p:ext uri="{BB962C8B-B14F-4D97-AF65-F5344CB8AC3E}">
        <p14:creationId xmlns:p14="http://schemas.microsoft.com/office/powerpoint/2010/main" val="1666097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AF15E1A8-39D3-4AC1-BF1B-24C85AE38AE9}" type="datetimeFigureOut">
              <a:rPr lang="fr-FR" smtClean="0"/>
              <a:t>20/11/2019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D091D55-AB03-43D3-911A-51DA557B71EF}" type="slidenum">
              <a:rPr lang="fr-FR" smtClean="0"/>
              <a:t>‹N°›</a:t>
            </a:fld>
            <a:endParaRPr lang="fr-FR"/>
          </a:p>
        </p:txBody>
      </p:sp>
    </p:spTree>
    <p:extLst>
      <p:ext uri="{BB962C8B-B14F-4D97-AF65-F5344CB8AC3E}">
        <p14:creationId xmlns:p14="http://schemas.microsoft.com/office/powerpoint/2010/main" val="2471567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F15E1A8-39D3-4AC1-BF1B-24C85AE38AE9}" type="datetimeFigureOut">
              <a:rPr lang="fr-FR" smtClean="0"/>
              <a:t>20/11/2019</a:t>
            </a:fld>
            <a:endParaRPr lang="fr-F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D091D55-AB03-43D3-911A-51DA557B71EF}" type="slidenum">
              <a:rPr lang="fr-FR" smtClean="0"/>
              <a:t>‹N°›</a:t>
            </a:fld>
            <a:endParaRPr lang="fr-FR"/>
          </a:p>
        </p:txBody>
      </p:sp>
    </p:spTree>
    <p:extLst>
      <p:ext uri="{BB962C8B-B14F-4D97-AF65-F5344CB8AC3E}">
        <p14:creationId xmlns:p14="http://schemas.microsoft.com/office/powerpoint/2010/main" val="333254355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F9667-B066-414B-A006-9816FDED8EC2}"/>
              </a:ext>
            </a:extLst>
          </p:cNvPr>
          <p:cNvSpPr>
            <a:spLocks noGrp="1"/>
          </p:cNvSpPr>
          <p:nvPr>
            <p:ph type="ctrTitle"/>
          </p:nvPr>
        </p:nvSpPr>
        <p:spPr>
          <a:xfrm>
            <a:off x="1420091" y="1198616"/>
            <a:ext cx="9351818" cy="3463636"/>
          </a:xfrm>
          <a:prstGeom prst="snip2DiagRect">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normAutofit/>
          </a:bodyPr>
          <a:lstStyle/>
          <a:p>
            <a:pPr algn="ctr">
              <a:lnSpc>
                <a:spcPct val="150000"/>
              </a:lnSpc>
            </a:pPr>
            <a:r>
              <a:rPr lang="fr-FR" sz="5600" dirty="0">
                <a:solidFill>
                  <a:schemeClr val="bg1"/>
                </a:solidFill>
                <a:latin typeface="Arial" panose="020B0604020202020204" pitchFamily="34" charset="0"/>
                <a:cs typeface="Arial" panose="020B0604020202020204" pitchFamily="34" charset="0"/>
              </a:rPr>
              <a:t>Liaison Ecoles-Collège</a:t>
            </a:r>
            <a:br>
              <a:rPr lang="fr-FR" sz="6600" dirty="0">
                <a:solidFill>
                  <a:schemeClr val="bg1"/>
                </a:solidFill>
                <a:latin typeface="Arial" panose="020B0604020202020204" pitchFamily="34" charset="0"/>
                <a:cs typeface="Arial" panose="020B0604020202020204" pitchFamily="34" charset="0"/>
              </a:rPr>
            </a:br>
            <a:r>
              <a:rPr lang="fr-FR" sz="5300" dirty="0" err="1">
                <a:solidFill>
                  <a:schemeClr val="bg1"/>
                </a:solidFill>
                <a:latin typeface="Arial" panose="020B0604020202020204" pitchFamily="34" charset="0"/>
                <a:cs typeface="Arial" panose="020B0604020202020204" pitchFamily="34" charset="0"/>
              </a:rPr>
              <a:t>Salaise</a:t>
            </a:r>
            <a:r>
              <a:rPr lang="fr-FR" sz="5300" dirty="0">
                <a:solidFill>
                  <a:schemeClr val="bg1"/>
                </a:solidFill>
                <a:latin typeface="Arial" panose="020B0604020202020204" pitchFamily="34" charset="0"/>
                <a:cs typeface="Arial" panose="020B0604020202020204" pitchFamily="34" charset="0"/>
              </a:rPr>
              <a:t> sur </a:t>
            </a:r>
            <a:r>
              <a:rPr lang="fr-FR" sz="5300" dirty="0" err="1">
                <a:solidFill>
                  <a:schemeClr val="bg1"/>
                </a:solidFill>
                <a:latin typeface="Arial" panose="020B0604020202020204" pitchFamily="34" charset="0"/>
                <a:cs typeface="Arial" panose="020B0604020202020204" pitchFamily="34" charset="0"/>
              </a:rPr>
              <a:t>Sanne</a:t>
            </a:r>
            <a:endParaRPr lang="fr-FR" sz="5300" dirty="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E54D04C-B8A0-4AC8-A84D-734DA12F048E}"/>
              </a:ext>
            </a:extLst>
          </p:cNvPr>
          <p:cNvSpPr/>
          <p:nvPr/>
        </p:nvSpPr>
        <p:spPr>
          <a:xfrm>
            <a:off x="4285721" y="5776597"/>
            <a:ext cx="3344185" cy="523220"/>
          </a:xfrm>
          <a:prstGeom prst="rect">
            <a:avLst/>
          </a:prstGeom>
        </p:spPr>
        <p:txBody>
          <a:bodyPr wrap="none">
            <a:spAutoFit/>
          </a:bodyPr>
          <a:lstStyle/>
          <a:p>
            <a:r>
              <a:rPr lang="fr-FR" sz="2800" b="1" i="1" dirty="0">
                <a:solidFill>
                  <a:schemeClr val="tx2"/>
                </a:solidFill>
                <a:latin typeface="Arial" panose="020B0604020202020204" pitchFamily="34" charset="0"/>
                <a:cs typeface="Arial" panose="020B0604020202020204" pitchFamily="34" charset="0"/>
              </a:rPr>
              <a:t>22 Novembre 2019</a:t>
            </a:r>
            <a:endParaRPr lang="fr-FR" sz="2800" b="1" dirty="0">
              <a:solidFill>
                <a:schemeClr val="tx2"/>
              </a:solidFill>
            </a:endParaRPr>
          </a:p>
        </p:txBody>
      </p:sp>
    </p:spTree>
    <p:extLst>
      <p:ext uri="{BB962C8B-B14F-4D97-AF65-F5344CB8AC3E}">
        <p14:creationId xmlns:p14="http://schemas.microsoft.com/office/powerpoint/2010/main" val="909608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3202406237"/>
              </p:ext>
            </p:extLst>
          </p:nvPr>
        </p:nvGraphicFramePr>
        <p:xfrm>
          <a:off x="248194" y="274319"/>
          <a:ext cx="11678195" cy="6387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3691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stretch>
            <a:fillRect/>
          </a:stretch>
        </p:blipFill>
        <p:spPr>
          <a:xfrm>
            <a:off x="1024759" y="794950"/>
            <a:ext cx="8576442" cy="6063050"/>
          </a:xfrm>
          <a:prstGeom prst="rect">
            <a:avLst/>
          </a:prstGeom>
        </p:spPr>
      </p:pic>
      <p:grpSp>
        <p:nvGrpSpPr>
          <p:cNvPr id="18" name="Groupe 17"/>
          <p:cNvGrpSpPr/>
          <p:nvPr/>
        </p:nvGrpSpPr>
        <p:grpSpPr>
          <a:xfrm>
            <a:off x="0" y="63062"/>
            <a:ext cx="10310649" cy="555902"/>
            <a:chOff x="3859831" y="2826832"/>
            <a:chExt cx="3932386" cy="808150"/>
          </a:xfrm>
        </p:grpSpPr>
        <p:sp>
          <p:nvSpPr>
            <p:cNvPr id="19" name="Rectangle à coins arrondis 18"/>
            <p:cNvSpPr/>
            <p:nvPr/>
          </p:nvSpPr>
          <p:spPr>
            <a:xfrm>
              <a:off x="3859831" y="2826832"/>
              <a:ext cx="3932386" cy="80815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ZoneTexte 19"/>
            <p:cNvSpPr txBox="1"/>
            <p:nvPr/>
          </p:nvSpPr>
          <p:spPr>
            <a:xfrm>
              <a:off x="3899282" y="2866283"/>
              <a:ext cx="3853484" cy="729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fr-FR" sz="2200" dirty="0"/>
                <a:t>Exemple de critères élaborés par des élèves : l’étoile de compétence </a:t>
              </a:r>
              <a:endParaRPr lang="fr-FR" sz="2200" kern="1200" dirty="0"/>
            </a:p>
          </p:txBody>
        </p:sp>
      </p:grpSp>
    </p:spTree>
    <p:extLst>
      <p:ext uri="{BB962C8B-B14F-4D97-AF65-F5344CB8AC3E}">
        <p14:creationId xmlns:p14="http://schemas.microsoft.com/office/powerpoint/2010/main" val="4000555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CA6135-ACF0-4D23-B4E7-19712ED5C81D}"/>
              </a:ext>
            </a:extLst>
          </p:cNvPr>
          <p:cNvSpPr/>
          <p:nvPr/>
        </p:nvSpPr>
        <p:spPr>
          <a:xfrm>
            <a:off x="143550" y="155995"/>
            <a:ext cx="7135287" cy="954107"/>
          </a:xfrm>
          <a:prstGeom prst="rect">
            <a:avLst/>
          </a:prstGeom>
        </p:spPr>
        <p:txBody>
          <a:bodyPr wrap="none">
            <a:spAutoFit/>
          </a:bodyPr>
          <a:lstStyle/>
          <a:p>
            <a:r>
              <a:rPr lang="fr-FR" sz="3600" dirty="0">
                <a:solidFill>
                  <a:schemeClr val="tx2"/>
                </a:solidFill>
                <a:latin typeface="Arial" panose="020B0604020202020204" pitchFamily="34" charset="0"/>
                <a:cs typeface="Arial" panose="020B0604020202020204" pitchFamily="34" charset="0"/>
              </a:rPr>
              <a:t>2) Le journal des apprentissages  </a:t>
            </a:r>
          </a:p>
          <a:p>
            <a:pPr algn="ctr"/>
            <a:r>
              <a:rPr lang="fr-FR" sz="2000" dirty="0">
                <a:solidFill>
                  <a:schemeClr val="tx2"/>
                </a:solidFill>
                <a:latin typeface="Arial" panose="020B0604020202020204" pitchFamily="34" charset="0"/>
                <a:cs typeface="Arial" panose="020B0604020202020204" pitchFamily="34" charset="0"/>
              </a:rPr>
              <a:t>(il peut être intégré au portfolio)</a:t>
            </a:r>
            <a:endParaRPr lang="fr-FR" sz="2000" dirty="0">
              <a:solidFill>
                <a:schemeClr val="tx2"/>
              </a:solidFill>
            </a:endParaRPr>
          </a:p>
        </p:txBody>
      </p:sp>
      <p:graphicFrame>
        <p:nvGraphicFramePr>
          <p:cNvPr id="5" name="Diagramme 4"/>
          <p:cNvGraphicFramePr/>
          <p:nvPr>
            <p:extLst>
              <p:ext uri="{D42A27DB-BD31-4B8C-83A1-F6EECF244321}">
                <p14:modId xmlns:p14="http://schemas.microsoft.com/office/powerpoint/2010/main" val="760217557"/>
              </p:ext>
            </p:extLst>
          </p:nvPr>
        </p:nvGraphicFramePr>
        <p:xfrm>
          <a:off x="553453" y="2955412"/>
          <a:ext cx="5777647" cy="13314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5185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cstate="hqprint">
            <a:extLst>
              <a:ext uri="{28A0092B-C50C-407E-A947-70E740481C1C}">
                <a14:useLocalDpi xmlns:a14="http://schemas.microsoft.com/office/drawing/2010/main" val="0"/>
              </a:ext>
            </a:extLst>
          </a:blip>
          <a:srcRect l="36714" t="8417" r="11035" b="6986"/>
          <a:stretch/>
        </p:blipFill>
        <p:spPr>
          <a:xfrm rot="16200000">
            <a:off x="3037183" y="1287211"/>
            <a:ext cx="4803842" cy="5833240"/>
          </a:xfrm>
          <a:prstGeom prst="rect">
            <a:avLst/>
          </a:prstGeom>
        </p:spPr>
      </p:pic>
      <p:grpSp>
        <p:nvGrpSpPr>
          <p:cNvPr id="4" name="Groupe 3"/>
          <p:cNvGrpSpPr/>
          <p:nvPr/>
        </p:nvGrpSpPr>
        <p:grpSpPr>
          <a:xfrm>
            <a:off x="0" y="1"/>
            <a:ext cx="10310649" cy="1481958"/>
            <a:chOff x="3859831" y="2826832"/>
            <a:chExt cx="3932386" cy="808151"/>
          </a:xfrm>
        </p:grpSpPr>
        <p:sp>
          <p:nvSpPr>
            <p:cNvPr id="5" name="Rectangle à coins arrondis 4"/>
            <p:cNvSpPr/>
            <p:nvPr/>
          </p:nvSpPr>
          <p:spPr>
            <a:xfrm>
              <a:off x="3859831" y="2826832"/>
              <a:ext cx="3932386" cy="80815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ZoneTexte 5"/>
            <p:cNvSpPr txBox="1"/>
            <p:nvPr/>
          </p:nvSpPr>
          <p:spPr>
            <a:xfrm>
              <a:off x="3899282" y="2866282"/>
              <a:ext cx="3853484" cy="7687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5880" tIns="55880" rIns="55880" bIns="55880" numCol="1" spcCol="1270" anchor="ctr" anchorCtr="0">
              <a:noAutofit/>
            </a:bodyPr>
            <a:lstStyle/>
            <a:p>
              <a:pPr lvl="0" defTabSz="977900">
                <a:lnSpc>
                  <a:spcPct val="90000"/>
                </a:lnSpc>
                <a:spcBef>
                  <a:spcPct val="0"/>
                </a:spcBef>
                <a:spcAft>
                  <a:spcPct val="35000"/>
                </a:spcAft>
              </a:pPr>
              <a:r>
                <a:rPr lang="fr-FR" sz="2200" dirty="0"/>
                <a:t>Dans la circonscription, de nombreux enseignants ont mis en place le journal des apprentissages. </a:t>
              </a:r>
            </a:p>
            <a:p>
              <a:pPr lvl="0" defTabSz="977900">
                <a:lnSpc>
                  <a:spcPct val="90000"/>
                </a:lnSpc>
                <a:spcBef>
                  <a:spcPct val="0"/>
                </a:spcBef>
                <a:spcAft>
                  <a:spcPct val="35000"/>
                </a:spcAft>
              </a:pPr>
              <a:r>
                <a:rPr lang="fr-FR" sz="2200" dirty="0"/>
                <a:t>Une photo d’un cahier d’élève de CM2 en septembre :  </a:t>
              </a:r>
              <a:endParaRPr lang="fr-FR" sz="2200" kern="1200" dirty="0"/>
            </a:p>
          </p:txBody>
        </p:sp>
      </p:grpSp>
    </p:spTree>
    <p:extLst>
      <p:ext uri="{BB962C8B-B14F-4D97-AF65-F5344CB8AC3E}">
        <p14:creationId xmlns:p14="http://schemas.microsoft.com/office/powerpoint/2010/main" val="3854154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CA6135-ACF0-4D23-B4E7-19712ED5C81D}"/>
              </a:ext>
            </a:extLst>
          </p:cNvPr>
          <p:cNvSpPr/>
          <p:nvPr/>
        </p:nvSpPr>
        <p:spPr>
          <a:xfrm>
            <a:off x="143550" y="282120"/>
            <a:ext cx="9042860" cy="646331"/>
          </a:xfrm>
          <a:prstGeom prst="rect">
            <a:avLst/>
          </a:prstGeom>
        </p:spPr>
        <p:txBody>
          <a:bodyPr wrap="none">
            <a:spAutoFit/>
          </a:bodyPr>
          <a:lstStyle/>
          <a:p>
            <a:r>
              <a:rPr lang="fr-FR" sz="3600" dirty="0">
                <a:solidFill>
                  <a:schemeClr val="tx2"/>
                </a:solidFill>
                <a:latin typeface="Arial" panose="020B0604020202020204" pitchFamily="34" charset="0"/>
                <a:cs typeface="Arial" panose="020B0604020202020204" pitchFamily="34" charset="0"/>
              </a:rPr>
              <a:t>3) Intervention d’un formateur du 2</a:t>
            </a:r>
            <a:r>
              <a:rPr lang="fr-FR" sz="3600" baseline="30000" dirty="0">
                <a:solidFill>
                  <a:schemeClr val="tx2"/>
                </a:solidFill>
                <a:latin typeface="Arial" panose="020B0604020202020204" pitchFamily="34" charset="0"/>
                <a:cs typeface="Arial" panose="020B0604020202020204" pitchFamily="34" charset="0"/>
              </a:rPr>
              <a:t>nd</a:t>
            </a:r>
            <a:r>
              <a:rPr lang="fr-FR" sz="3600" dirty="0">
                <a:solidFill>
                  <a:schemeClr val="tx2"/>
                </a:solidFill>
                <a:latin typeface="Arial" panose="020B0604020202020204" pitchFamily="34" charset="0"/>
                <a:cs typeface="Arial" panose="020B0604020202020204" pitchFamily="34" charset="0"/>
              </a:rPr>
              <a:t> degré </a:t>
            </a:r>
            <a:endParaRPr lang="fr-FR" sz="3600" dirty="0">
              <a:solidFill>
                <a:schemeClr val="tx2"/>
              </a:solidFill>
            </a:endParaRPr>
          </a:p>
        </p:txBody>
      </p:sp>
      <p:sp>
        <p:nvSpPr>
          <p:cNvPr id="6" name="Rectangle à coins arrondis 5"/>
          <p:cNvSpPr/>
          <p:nvPr/>
        </p:nvSpPr>
        <p:spPr>
          <a:xfrm>
            <a:off x="1040524" y="2238702"/>
            <a:ext cx="10310649" cy="148195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fr-FR" sz="3200" dirty="0"/>
              <a:t>M. </a:t>
            </a:r>
            <a:r>
              <a:rPr lang="fr-FR" sz="3200" dirty="0" err="1"/>
              <a:t>Wuillot</a:t>
            </a:r>
            <a:r>
              <a:rPr lang="fr-FR" sz="3200" dirty="0"/>
              <a:t> va présenter son expérimentation dans son collège où il est professeur de français.</a:t>
            </a:r>
          </a:p>
        </p:txBody>
      </p:sp>
    </p:spTree>
    <p:extLst>
      <p:ext uri="{BB962C8B-B14F-4D97-AF65-F5344CB8AC3E}">
        <p14:creationId xmlns:p14="http://schemas.microsoft.com/office/powerpoint/2010/main" val="2553491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CA6135-ACF0-4D23-B4E7-19712ED5C81D}"/>
              </a:ext>
            </a:extLst>
          </p:cNvPr>
          <p:cNvSpPr/>
          <p:nvPr/>
        </p:nvSpPr>
        <p:spPr>
          <a:xfrm>
            <a:off x="0" y="-31532"/>
            <a:ext cx="10342179" cy="646331"/>
          </a:xfrm>
          <a:prstGeom prst="rect">
            <a:avLst/>
          </a:prstGeom>
        </p:spPr>
        <p:txBody>
          <a:bodyPr wrap="square">
            <a:spAutoFit/>
          </a:bodyPr>
          <a:lstStyle/>
          <a:p>
            <a:r>
              <a:rPr lang="fr-FR" sz="3600" dirty="0">
                <a:solidFill>
                  <a:schemeClr val="tx2"/>
                </a:solidFill>
                <a:latin typeface="Arial" panose="020B0604020202020204" pitchFamily="34" charset="0"/>
                <a:cs typeface="Arial" panose="020B0604020202020204" pitchFamily="34" charset="0"/>
              </a:rPr>
              <a:t>III) Prolongement </a:t>
            </a:r>
            <a:endParaRPr lang="fr-FR" sz="3600" dirty="0">
              <a:solidFill>
                <a:schemeClr val="tx2"/>
              </a:solidFill>
            </a:endParaRPr>
          </a:p>
        </p:txBody>
      </p:sp>
      <p:graphicFrame>
        <p:nvGraphicFramePr>
          <p:cNvPr id="6" name="Diagramme 5"/>
          <p:cNvGraphicFramePr/>
          <p:nvPr>
            <p:extLst>
              <p:ext uri="{D42A27DB-BD31-4B8C-83A1-F6EECF244321}">
                <p14:modId xmlns:p14="http://schemas.microsoft.com/office/powerpoint/2010/main" val="2322156645"/>
              </p:ext>
            </p:extLst>
          </p:nvPr>
        </p:nvGraphicFramePr>
        <p:xfrm>
          <a:off x="248194" y="756745"/>
          <a:ext cx="11465585" cy="5905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5884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BBF919-2BF6-499B-A873-31BDA55157CC}"/>
              </a:ext>
            </a:extLst>
          </p:cNvPr>
          <p:cNvSpPr/>
          <p:nvPr/>
        </p:nvSpPr>
        <p:spPr>
          <a:xfrm>
            <a:off x="0" y="27438"/>
            <a:ext cx="7806945" cy="646331"/>
          </a:xfrm>
          <a:prstGeom prst="rect">
            <a:avLst/>
          </a:prstGeom>
        </p:spPr>
        <p:txBody>
          <a:bodyPr wrap="none">
            <a:spAutoFit/>
          </a:bodyPr>
          <a:lstStyle/>
          <a:p>
            <a:r>
              <a:rPr lang="fr-FR" sz="3600" b="1" dirty="0">
                <a:solidFill>
                  <a:schemeClr val="tx2"/>
                </a:solidFill>
              </a:rPr>
              <a:t>NOTRE REFLEXION D’AUJOURD’HUI </a:t>
            </a:r>
          </a:p>
        </p:txBody>
      </p:sp>
      <p:graphicFrame>
        <p:nvGraphicFramePr>
          <p:cNvPr id="2" name="Diagramme 1"/>
          <p:cNvGraphicFramePr/>
          <p:nvPr>
            <p:extLst>
              <p:ext uri="{D42A27DB-BD31-4B8C-83A1-F6EECF244321}">
                <p14:modId xmlns:p14="http://schemas.microsoft.com/office/powerpoint/2010/main" val="2621903760"/>
              </p:ext>
            </p:extLst>
          </p:nvPr>
        </p:nvGraphicFramePr>
        <p:xfrm>
          <a:off x="513348" y="1482892"/>
          <a:ext cx="11149262" cy="25757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44992" y="4386513"/>
            <a:ext cx="2085975" cy="2190750"/>
          </a:xfrm>
          <a:prstGeom prst="rect">
            <a:avLst/>
          </a:prstGeom>
        </p:spPr>
      </p:pic>
    </p:spTree>
    <p:extLst>
      <p:ext uri="{BB962C8B-B14F-4D97-AF65-F5344CB8AC3E}">
        <p14:creationId xmlns:p14="http://schemas.microsoft.com/office/powerpoint/2010/main" val="42634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2BBF919-2BF6-499B-A873-31BDA55157CC}"/>
              </a:ext>
            </a:extLst>
          </p:cNvPr>
          <p:cNvSpPr/>
          <p:nvPr/>
        </p:nvSpPr>
        <p:spPr>
          <a:xfrm>
            <a:off x="0" y="0"/>
            <a:ext cx="8571577" cy="646331"/>
          </a:xfrm>
          <a:prstGeom prst="rect">
            <a:avLst/>
          </a:prstGeom>
        </p:spPr>
        <p:txBody>
          <a:bodyPr wrap="none">
            <a:spAutoFit/>
          </a:bodyPr>
          <a:lstStyle/>
          <a:p>
            <a:r>
              <a:rPr lang="fr-FR" sz="3600" b="1" dirty="0">
                <a:solidFill>
                  <a:schemeClr val="tx2"/>
                </a:solidFill>
                <a:latin typeface="Arial" panose="020B0604020202020204" pitchFamily="34" charset="0"/>
                <a:cs typeface="Arial" panose="020B0604020202020204" pitchFamily="34" charset="0"/>
              </a:rPr>
              <a:t>LES OBJECTIFS DE CETTE JOURNEE</a:t>
            </a:r>
            <a:endParaRPr lang="fr-FR" sz="3600" b="1" dirty="0">
              <a:solidFill>
                <a:schemeClr val="tx2"/>
              </a:solidFill>
            </a:endParaRPr>
          </a:p>
        </p:txBody>
      </p:sp>
      <p:graphicFrame>
        <p:nvGraphicFramePr>
          <p:cNvPr id="4" name="Diagramme 3"/>
          <p:cNvGraphicFramePr/>
          <p:nvPr>
            <p:extLst>
              <p:ext uri="{D42A27DB-BD31-4B8C-83A1-F6EECF244321}">
                <p14:modId xmlns:p14="http://schemas.microsoft.com/office/powerpoint/2010/main" val="1656970135"/>
              </p:ext>
            </p:extLst>
          </p:nvPr>
        </p:nvGraphicFramePr>
        <p:xfrm>
          <a:off x="182880" y="1529542"/>
          <a:ext cx="11637818" cy="5174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7097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CA6135-ACF0-4D23-B4E7-19712ED5C81D}"/>
              </a:ext>
            </a:extLst>
          </p:cNvPr>
          <p:cNvSpPr/>
          <p:nvPr/>
        </p:nvSpPr>
        <p:spPr>
          <a:xfrm>
            <a:off x="0" y="0"/>
            <a:ext cx="3749744" cy="646331"/>
          </a:xfrm>
          <a:prstGeom prst="rect">
            <a:avLst/>
          </a:prstGeom>
        </p:spPr>
        <p:txBody>
          <a:bodyPr wrap="none">
            <a:spAutoFit/>
          </a:bodyPr>
          <a:lstStyle/>
          <a:p>
            <a:r>
              <a:rPr lang="fr-FR" sz="3600" b="1" dirty="0">
                <a:solidFill>
                  <a:schemeClr val="tx2"/>
                </a:solidFill>
                <a:latin typeface="Arial" panose="020B0604020202020204" pitchFamily="34" charset="0"/>
                <a:cs typeface="Arial" panose="020B0604020202020204" pitchFamily="34" charset="0"/>
              </a:rPr>
              <a:t>DEROULEMENT</a:t>
            </a:r>
            <a:endParaRPr lang="fr-FR" sz="3600" b="1" dirty="0">
              <a:solidFill>
                <a:schemeClr val="tx2"/>
              </a:solidFill>
            </a:endParaRPr>
          </a:p>
        </p:txBody>
      </p:sp>
      <p:graphicFrame>
        <p:nvGraphicFramePr>
          <p:cNvPr id="8" name="Diagramme 7"/>
          <p:cNvGraphicFramePr/>
          <p:nvPr>
            <p:extLst>
              <p:ext uri="{D42A27DB-BD31-4B8C-83A1-F6EECF244321}">
                <p14:modId xmlns:p14="http://schemas.microsoft.com/office/powerpoint/2010/main" val="2619184820"/>
              </p:ext>
            </p:extLst>
          </p:nvPr>
        </p:nvGraphicFramePr>
        <p:xfrm>
          <a:off x="481263" y="1524000"/>
          <a:ext cx="10844462" cy="13314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oupe 8"/>
          <p:cNvGrpSpPr/>
          <p:nvPr/>
        </p:nvGrpSpPr>
        <p:grpSpPr>
          <a:xfrm>
            <a:off x="352926" y="2871537"/>
            <a:ext cx="11357811" cy="1956029"/>
            <a:chOff x="-128337" y="-372978"/>
            <a:chExt cx="11357811" cy="1956029"/>
          </a:xfrm>
        </p:grpSpPr>
        <p:sp>
          <p:nvSpPr>
            <p:cNvPr id="10" name="Rectangle à coins arrondis 9"/>
            <p:cNvSpPr/>
            <p:nvPr/>
          </p:nvSpPr>
          <p:spPr>
            <a:xfrm>
              <a:off x="0" y="0"/>
              <a:ext cx="10844462" cy="133149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ZoneTexte 10"/>
            <p:cNvSpPr txBox="1"/>
            <p:nvPr/>
          </p:nvSpPr>
          <p:spPr>
            <a:xfrm>
              <a:off x="-128337" y="-372978"/>
              <a:ext cx="11357811" cy="19560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7170" tIns="217170" rIns="217170" bIns="217170" numCol="1" spcCol="1270" anchor="ctr" anchorCtr="0">
              <a:noAutofit/>
            </a:bodyPr>
            <a:lstStyle/>
            <a:p>
              <a:pPr lvl="0" defTabSz="2533650">
                <a:lnSpc>
                  <a:spcPct val="90000"/>
                </a:lnSpc>
                <a:spcBef>
                  <a:spcPct val="0"/>
                </a:spcBef>
                <a:spcAft>
                  <a:spcPct val="35000"/>
                </a:spcAft>
              </a:pPr>
              <a:r>
                <a:rPr lang="fr-FR" sz="2800" dirty="0">
                  <a:latin typeface="Arial" panose="020B0604020202020204" pitchFamily="34" charset="0"/>
                  <a:cs typeface="Arial" panose="020B0604020202020204" pitchFamily="34" charset="0"/>
                </a:rPr>
                <a:t>II</a:t>
              </a:r>
              <a:r>
                <a:rPr lang="fr-FR" sz="2800" b="0" kern="1200" dirty="0">
                  <a:latin typeface="Arial" panose="020B0604020202020204" pitchFamily="34" charset="0"/>
                  <a:cs typeface="Arial" panose="020B0604020202020204" pitchFamily="34" charset="0"/>
                </a:rPr>
                <a:t>) Présentation d’outils</a:t>
              </a:r>
            </a:p>
          </p:txBody>
        </p:sp>
      </p:grpSp>
      <p:grpSp>
        <p:nvGrpSpPr>
          <p:cNvPr id="12" name="Groupe 11"/>
          <p:cNvGrpSpPr/>
          <p:nvPr/>
        </p:nvGrpSpPr>
        <p:grpSpPr>
          <a:xfrm>
            <a:off x="481263" y="4963920"/>
            <a:ext cx="10844462" cy="1331495"/>
            <a:chOff x="0" y="0"/>
            <a:chExt cx="10844462" cy="1331495"/>
          </a:xfrm>
        </p:grpSpPr>
        <p:sp>
          <p:nvSpPr>
            <p:cNvPr id="13" name="Rectangle à coins arrondis 12"/>
            <p:cNvSpPr/>
            <p:nvPr/>
          </p:nvSpPr>
          <p:spPr>
            <a:xfrm>
              <a:off x="0" y="0"/>
              <a:ext cx="10844462" cy="133149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ZoneTexte 13"/>
            <p:cNvSpPr txBox="1"/>
            <p:nvPr/>
          </p:nvSpPr>
          <p:spPr>
            <a:xfrm>
              <a:off x="38998" y="38998"/>
              <a:ext cx="10766466" cy="12534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7170" tIns="217170" rIns="217170" bIns="217170" numCol="1" spcCol="1270" anchor="ctr" anchorCtr="0">
              <a:noAutofit/>
            </a:bodyPr>
            <a:lstStyle/>
            <a:p>
              <a:pPr lvl="0" defTabSz="2533650">
                <a:lnSpc>
                  <a:spcPct val="90000"/>
                </a:lnSpc>
                <a:spcBef>
                  <a:spcPct val="0"/>
                </a:spcBef>
                <a:spcAft>
                  <a:spcPct val="35000"/>
                </a:spcAft>
              </a:pPr>
              <a:r>
                <a:rPr lang="fr-FR" sz="2800" dirty="0">
                  <a:latin typeface="Arial" panose="020B0604020202020204" pitchFamily="34" charset="0"/>
                  <a:cs typeface="Arial" panose="020B0604020202020204" pitchFamily="34" charset="0"/>
                </a:rPr>
                <a:t>III</a:t>
              </a:r>
              <a:r>
                <a:rPr lang="fr-FR" sz="2800" b="0" kern="1200" dirty="0">
                  <a:latin typeface="Arial" panose="020B0604020202020204" pitchFamily="34" charset="0"/>
                  <a:cs typeface="Arial" panose="020B0604020202020204" pitchFamily="34" charset="0"/>
                </a:rPr>
                <a:t>) Prolongement : réflexion autour de la mise en place d’outils communs</a:t>
              </a:r>
            </a:p>
          </p:txBody>
        </p:sp>
      </p:grpSp>
    </p:spTree>
    <p:extLst>
      <p:ext uri="{BB962C8B-B14F-4D97-AF65-F5344CB8AC3E}">
        <p14:creationId xmlns:p14="http://schemas.microsoft.com/office/powerpoint/2010/main" val="870340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p:cNvGraphicFramePr/>
          <p:nvPr>
            <p:extLst>
              <p:ext uri="{D42A27DB-BD31-4B8C-83A1-F6EECF244321}">
                <p14:modId xmlns:p14="http://schemas.microsoft.com/office/powerpoint/2010/main" val="299186438"/>
              </p:ext>
            </p:extLst>
          </p:nvPr>
        </p:nvGraphicFramePr>
        <p:xfrm>
          <a:off x="312516" y="1076447"/>
          <a:ext cx="11173632" cy="5244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73CA6135-ACF0-4D23-B4E7-19712ED5C81D}"/>
              </a:ext>
            </a:extLst>
          </p:cNvPr>
          <p:cNvSpPr/>
          <p:nvPr/>
        </p:nvSpPr>
        <p:spPr>
          <a:xfrm>
            <a:off x="0" y="0"/>
            <a:ext cx="10366941" cy="646331"/>
          </a:xfrm>
          <a:prstGeom prst="rect">
            <a:avLst/>
          </a:prstGeom>
        </p:spPr>
        <p:txBody>
          <a:bodyPr wrap="none">
            <a:spAutoFit/>
          </a:bodyPr>
          <a:lstStyle/>
          <a:p>
            <a:r>
              <a:rPr lang="fr-FR" sz="3600" dirty="0">
                <a:solidFill>
                  <a:schemeClr val="tx2"/>
                </a:solidFill>
                <a:latin typeface="Arial" panose="020B0604020202020204" pitchFamily="34" charset="0"/>
                <a:cs typeface="Arial" panose="020B0604020202020204" pitchFamily="34" charset="0"/>
              </a:rPr>
              <a:t>I) Etat des lieux et mutualisation de vos pratiques</a:t>
            </a:r>
            <a:endParaRPr lang="fr-FR" sz="3600" dirty="0">
              <a:solidFill>
                <a:schemeClr val="tx2"/>
              </a:solidFill>
            </a:endParaRPr>
          </a:p>
        </p:txBody>
      </p:sp>
    </p:spTree>
    <p:extLst>
      <p:ext uri="{BB962C8B-B14F-4D97-AF65-F5344CB8AC3E}">
        <p14:creationId xmlns:p14="http://schemas.microsoft.com/office/powerpoint/2010/main" val="662919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3CA6135-ACF0-4D23-B4E7-19712ED5C81D}"/>
              </a:ext>
            </a:extLst>
          </p:cNvPr>
          <p:cNvSpPr/>
          <p:nvPr/>
        </p:nvSpPr>
        <p:spPr>
          <a:xfrm>
            <a:off x="0" y="-31532"/>
            <a:ext cx="4878259" cy="646331"/>
          </a:xfrm>
          <a:prstGeom prst="rect">
            <a:avLst/>
          </a:prstGeom>
        </p:spPr>
        <p:txBody>
          <a:bodyPr wrap="none">
            <a:spAutoFit/>
          </a:bodyPr>
          <a:lstStyle/>
          <a:p>
            <a:r>
              <a:rPr lang="fr-FR" sz="3600" dirty="0">
                <a:solidFill>
                  <a:schemeClr val="tx2"/>
                </a:solidFill>
                <a:latin typeface="Arial" panose="020B0604020202020204" pitchFamily="34" charset="0"/>
                <a:cs typeface="Arial" panose="020B0604020202020204" pitchFamily="34" charset="0"/>
              </a:rPr>
              <a:t>II) Présentation d’outils</a:t>
            </a:r>
            <a:endParaRPr lang="fr-FR" sz="3600" dirty="0">
              <a:solidFill>
                <a:schemeClr val="tx2"/>
              </a:solidFill>
            </a:endParaRPr>
          </a:p>
        </p:txBody>
      </p:sp>
      <p:sp>
        <p:nvSpPr>
          <p:cNvPr id="10" name="Rectangle 9">
            <a:extLst>
              <a:ext uri="{FF2B5EF4-FFF2-40B4-BE49-F238E27FC236}">
                <a16:creationId xmlns:a16="http://schemas.microsoft.com/office/drawing/2014/main" id="{73CA6135-ACF0-4D23-B4E7-19712ED5C81D}"/>
              </a:ext>
            </a:extLst>
          </p:cNvPr>
          <p:cNvSpPr/>
          <p:nvPr/>
        </p:nvSpPr>
        <p:spPr>
          <a:xfrm>
            <a:off x="553453" y="1275348"/>
            <a:ext cx="5519460" cy="646331"/>
          </a:xfrm>
          <a:prstGeom prst="rect">
            <a:avLst/>
          </a:prstGeom>
        </p:spPr>
        <p:txBody>
          <a:bodyPr wrap="none">
            <a:spAutoFit/>
          </a:bodyPr>
          <a:lstStyle/>
          <a:p>
            <a:r>
              <a:rPr lang="fr-FR" sz="3600" dirty="0">
                <a:solidFill>
                  <a:schemeClr val="tx2"/>
                </a:solidFill>
                <a:latin typeface="Arial" panose="020B0604020202020204" pitchFamily="34" charset="0"/>
                <a:cs typeface="Arial" panose="020B0604020202020204" pitchFamily="34" charset="0"/>
              </a:rPr>
              <a:t>1) Le portfolio de réussite </a:t>
            </a:r>
            <a:endParaRPr lang="fr-FR" sz="3600" dirty="0">
              <a:solidFill>
                <a:schemeClr val="tx2"/>
              </a:solidFill>
            </a:endParaRPr>
          </a:p>
        </p:txBody>
      </p:sp>
      <p:sp>
        <p:nvSpPr>
          <p:cNvPr id="13" name="Rectangle 12">
            <a:extLst>
              <a:ext uri="{FF2B5EF4-FFF2-40B4-BE49-F238E27FC236}">
                <a16:creationId xmlns:a16="http://schemas.microsoft.com/office/drawing/2014/main" id="{73CA6135-ACF0-4D23-B4E7-19712ED5C81D}"/>
              </a:ext>
            </a:extLst>
          </p:cNvPr>
          <p:cNvSpPr/>
          <p:nvPr/>
        </p:nvSpPr>
        <p:spPr>
          <a:xfrm>
            <a:off x="8110163" y="3086578"/>
            <a:ext cx="3680784" cy="1200329"/>
          </a:xfrm>
          <a:prstGeom prst="rect">
            <a:avLst/>
          </a:prstGeom>
        </p:spPr>
        <p:txBody>
          <a:bodyPr wrap="square">
            <a:spAutoFit/>
          </a:bodyPr>
          <a:lstStyle/>
          <a:p>
            <a:pPr algn="ctr"/>
            <a:r>
              <a:rPr lang="fr-FR" sz="3600" dirty="0">
                <a:solidFill>
                  <a:schemeClr val="tx2"/>
                </a:solidFill>
                <a:latin typeface="Arial" panose="020B0604020202020204" pitchFamily="34" charset="0"/>
                <a:cs typeface="Arial" panose="020B0604020202020204" pitchFamily="34" charset="0"/>
              </a:rPr>
              <a:t>A) Témoignages d’élèves</a:t>
            </a:r>
            <a:endParaRPr lang="fr-FR" sz="3600" dirty="0">
              <a:solidFill>
                <a:schemeClr val="tx2"/>
              </a:solidFill>
            </a:endParaRPr>
          </a:p>
        </p:txBody>
      </p:sp>
      <p:graphicFrame>
        <p:nvGraphicFramePr>
          <p:cNvPr id="7" name="Diagramme 6"/>
          <p:cNvGraphicFramePr/>
          <p:nvPr>
            <p:extLst>
              <p:ext uri="{D42A27DB-BD31-4B8C-83A1-F6EECF244321}">
                <p14:modId xmlns:p14="http://schemas.microsoft.com/office/powerpoint/2010/main" val="3141737150"/>
              </p:ext>
            </p:extLst>
          </p:nvPr>
        </p:nvGraphicFramePr>
        <p:xfrm>
          <a:off x="553453" y="2955412"/>
          <a:ext cx="5777647" cy="13314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7477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CA6135-ACF0-4D23-B4E7-19712ED5C81D}"/>
              </a:ext>
            </a:extLst>
          </p:cNvPr>
          <p:cNvSpPr/>
          <p:nvPr/>
        </p:nvSpPr>
        <p:spPr>
          <a:xfrm>
            <a:off x="0" y="449178"/>
            <a:ext cx="10363201" cy="584775"/>
          </a:xfrm>
          <a:prstGeom prst="rect">
            <a:avLst/>
          </a:prstGeom>
        </p:spPr>
        <p:txBody>
          <a:bodyPr wrap="square">
            <a:spAutoFit/>
          </a:bodyPr>
          <a:lstStyle/>
          <a:p>
            <a:pPr algn="ctr"/>
            <a:r>
              <a:rPr lang="fr-FR" sz="3200" dirty="0">
                <a:solidFill>
                  <a:schemeClr val="tx2"/>
                </a:solidFill>
                <a:latin typeface="Arial" panose="020B0604020202020204" pitchFamily="34" charset="0"/>
                <a:cs typeface="Arial" panose="020B0604020202020204" pitchFamily="34" charset="0"/>
              </a:rPr>
              <a:t>B) Exemple de mode d’emploi de la démarche portfolio</a:t>
            </a:r>
            <a:endParaRPr lang="fr-FR" sz="3200" dirty="0">
              <a:solidFill>
                <a:schemeClr val="tx2"/>
              </a:solidFill>
            </a:endParaRPr>
          </a:p>
        </p:txBody>
      </p:sp>
      <p:grpSp>
        <p:nvGrpSpPr>
          <p:cNvPr id="16" name="Groupe 15"/>
          <p:cNvGrpSpPr/>
          <p:nvPr/>
        </p:nvGrpSpPr>
        <p:grpSpPr>
          <a:xfrm>
            <a:off x="561474" y="1339516"/>
            <a:ext cx="11149263" cy="5269831"/>
            <a:chOff x="2581692" y="2585603"/>
            <a:chExt cx="6488663" cy="1826598"/>
          </a:xfrm>
        </p:grpSpPr>
        <p:sp>
          <p:nvSpPr>
            <p:cNvPr id="17" name="Rectangle à coins arrondis 16"/>
            <p:cNvSpPr/>
            <p:nvPr/>
          </p:nvSpPr>
          <p:spPr>
            <a:xfrm>
              <a:off x="2581692" y="2585603"/>
              <a:ext cx="6488663" cy="182659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ZoneTexte 17"/>
            <p:cNvSpPr txBox="1"/>
            <p:nvPr/>
          </p:nvSpPr>
          <p:spPr>
            <a:xfrm>
              <a:off x="2670859" y="2585603"/>
              <a:ext cx="6310329" cy="17406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endParaRPr lang="fr-FR" sz="2800" kern="1200" dirty="0">
                <a:latin typeface="Arial" panose="020B0604020202020204" pitchFamily="34" charset="0"/>
                <a:cs typeface="Arial" panose="020B0604020202020204" pitchFamily="34" charset="0"/>
              </a:endParaRPr>
            </a:p>
            <a:p>
              <a:pPr lvl="0" algn="ctr" defTabSz="1555750">
                <a:lnSpc>
                  <a:spcPct val="90000"/>
                </a:lnSpc>
                <a:spcBef>
                  <a:spcPct val="0"/>
                </a:spcBef>
                <a:spcAft>
                  <a:spcPct val="35000"/>
                </a:spcAft>
              </a:pPr>
              <a:endParaRPr lang="fr-FR" sz="2800" u="sng" kern="1200" dirty="0">
                <a:latin typeface="Arial" panose="020B0604020202020204" pitchFamily="34" charset="0"/>
                <a:cs typeface="Arial" panose="020B0604020202020204" pitchFamily="34" charset="0"/>
              </a:endParaRPr>
            </a:p>
            <a:p>
              <a:pPr lvl="0" algn="ctr" defTabSz="1555750">
                <a:lnSpc>
                  <a:spcPct val="90000"/>
                </a:lnSpc>
                <a:spcBef>
                  <a:spcPct val="0"/>
                </a:spcBef>
                <a:spcAft>
                  <a:spcPct val="35000"/>
                </a:spcAft>
              </a:pPr>
              <a:endParaRPr lang="fr-FR" sz="2800" u="sng" dirty="0">
                <a:latin typeface="Arial" panose="020B0604020202020204" pitchFamily="34" charset="0"/>
                <a:cs typeface="Arial" panose="020B0604020202020204" pitchFamily="34" charset="0"/>
              </a:endParaRPr>
            </a:p>
            <a:p>
              <a:pPr lvl="0" algn="ctr" defTabSz="1555750">
                <a:lnSpc>
                  <a:spcPct val="90000"/>
                </a:lnSpc>
                <a:spcBef>
                  <a:spcPct val="0"/>
                </a:spcBef>
                <a:spcAft>
                  <a:spcPct val="35000"/>
                </a:spcAft>
              </a:pPr>
              <a:endParaRPr lang="fr-FR" sz="2800" u="sng" kern="1200" dirty="0">
                <a:latin typeface="Arial" panose="020B0604020202020204" pitchFamily="34" charset="0"/>
                <a:cs typeface="Arial" panose="020B0604020202020204" pitchFamily="34" charset="0"/>
              </a:endParaRPr>
            </a:p>
            <a:p>
              <a:pPr lvl="0" algn="ctr" defTabSz="1555750">
                <a:lnSpc>
                  <a:spcPct val="90000"/>
                </a:lnSpc>
                <a:spcBef>
                  <a:spcPct val="0"/>
                </a:spcBef>
                <a:spcAft>
                  <a:spcPct val="35000"/>
                </a:spcAft>
              </a:pPr>
              <a:r>
                <a:rPr lang="fr-FR" sz="2800" u="sng" kern="1200" dirty="0">
                  <a:latin typeface="Arial" panose="020B0604020202020204" pitchFamily="34" charset="0"/>
                  <a:cs typeface="Arial" panose="020B0604020202020204" pitchFamily="34" charset="0"/>
                </a:rPr>
                <a:t>Qu’est-ce qu’un portfolio?</a:t>
              </a:r>
            </a:p>
            <a:p>
              <a:pPr lvl="0" algn="ctr" defTabSz="1555750">
                <a:lnSpc>
                  <a:spcPct val="90000"/>
                </a:lnSpc>
                <a:spcBef>
                  <a:spcPct val="0"/>
                </a:spcBef>
                <a:spcAft>
                  <a:spcPct val="35000"/>
                </a:spcAft>
              </a:pPr>
              <a:endParaRPr lang="fr-FR" sz="1500" u="sng" kern="1200" dirty="0">
                <a:latin typeface="Arial" panose="020B0604020202020204" pitchFamily="34" charset="0"/>
                <a:cs typeface="Arial" panose="020B0604020202020204" pitchFamily="34" charset="0"/>
              </a:endParaRPr>
            </a:p>
            <a:p>
              <a:pPr marL="457200" lvl="0" indent="-457200" algn="ctr" defTabSz="1555750">
                <a:lnSpc>
                  <a:spcPct val="90000"/>
                </a:lnSpc>
                <a:spcBef>
                  <a:spcPct val="0"/>
                </a:spcBef>
                <a:spcAft>
                  <a:spcPct val="35000"/>
                </a:spcAft>
                <a:buFont typeface="Wingdings" panose="05000000000000000000" pitchFamily="2" charset="2"/>
                <a:buChar char="à"/>
              </a:pPr>
              <a:r>
                <a:rPr lang="fr-FR" sz="2800" kern="1200" dirty="0">
                  <a:latin typeface="Arial" panose="020B0604020202020204" pitchFamily="34" charset="0"/>
                  <a:cs typeface="Arial" panose="020B0604020202020204" pitchFamily="34" charset="0"/>
                  <a:sym typeface="Wingdings" panose="05000000000000000000" pitchFamily="2" charset="2"/>
                </a:rPr>
                <a:t>Un instrument de régulation de l’apprentissage</a:t>
              </a:r>
            </a:p>
            <a:p>
              <a:pPr marL="457200" lvl="0" indent="-457200" defTabSz="1555750">
                <a:lnSpc>
                  <a:spcPct val="90000"/>
                </a:lnSpc>
                <a:spcBef>
                  <a:spcPct val="0"/>
                </a:spcBef>
                <a:spcAft>
                  <a:spcPct val="35000"/>
                </a:spcAft>
                <a:buFont typeface="Wingdings" panose="05000000000000000000" pitchFamily="2" charset="2"/>
                <a:buChar char="§"/>
              </a:pPr>
              <a:r>
                <a:rPr lang="fr-FR" sz="2800" kern="1200" dirty="0">
                  <a:latin typeface="Arial" panose="020B0604020202020204" pitchFamily="34" charset="0"/>
                  <a:cs typeface="Arial" panose="020B0604020202020204" pitchFamily="34" charset="0"/>
                  <a:sym typeface="Wingdings" panose="05000000000000000000" pitchFamily="2" charset="2"/>
                </a:rPr>
                <a:t>Qui explicite l’ensemble des compétences à travailler dans l’année voire le cycle</a:t>
              </a:r>
            </a:p>
            <a:p>
              <a:pPr marL="457200" lvl="0" indent="-457200" defTabSz="1555750">
                <a:lnSpc>
                  <a:spcPct val="90000"/>
                </a:lnSpc>
                <a:spcBef>
                  <a:spcPct val="0"/>
                </a:spcBef>
                <a:spcAft>
                  <a:spcPct val="35000"/>
                </a:spcAft>
                <a:buFont typeface="Wingdings" panose="05000000000000000000" pitchFamily="2" charset="2"/>
                <a:buChar char="§"/>
              </a:pPr>
              <a:r>
                <a:rPr lang="fr-FR" sz="2800" dirty="0">
                  <a:latin typeface="Arial" panose="020B0604020202020204" pitchFamily="34" charset="0"/>
                  <a:cs typeface="Arial" panose="020B0604020202020204" pitchFamily="34" charset="0"/>
                  <a:sym typeface="Wingdings" panose="05000000000000000000" pitchFamily="2" charset="2"/>
                </a:rPr>
                <a:t>Qui permet de faire régulièrement un point sur les progrès de chacun</a:t>
              </a:r>
            </a:p>
            <a:p>
              <a:pPr marL="457200" lvl="0" indent="-457200" defTabSz="1555750">
                <a:lnSpc>
                  <a:spcPct val="90000"/>
                </a:lnSpc>
                <a:spcBef>
                  <a:spcPct val="0"/>
                </a:spcBef>
                <a:spcAft>
                  <a:spcPct val="35000"/>
                </a:spcAft>
                <a:buFont typeface="Wingdings" panose="05000000000000000000" pitchFamily="2" charset="2"/>
                <a:buChar char="§"/>
              </a:pPr>
              <a:r>
                <a:rPr lang="fr-FR" sz="2800" kern="1200" dirty="0">
                  <a:latin typeface="Arial" panose="020B0604020202020204" pitchFamily="34" charset="0"/>
                  <a:cs typeface="Arial" panose="020B0604020202020204" pitchFamily="34" charset="0"/>
                  <a:sym typeface="Wingdings" panose="05000000000000000000" pitchFamily="2" charset="2"/>
                </a:rPr>
                <a:t>Qui tient compte du rythme et des </a:t>
              </a:r>
              <a:r>
                <a:rPr lang="fr-FR" sz="2800" dirty="0">
                  <a:latin typeface="Arial" panose="020B0604020202020204" pitchFamily="34" charset="0"/>
                  <a:cs typeface="Arial" panose="020B0604020202020204" pitchFamily="34" charset="0"/>
                  <a:sym typeface="Wingdings" panose="05000000000000000000" pitchFamily="2" charset="2"/>
                </a:rPr>
                <a:t>capacités d’apprentissage </a:t>
              </a:r>
              <a:r>
                <a:rPr lang="fr-FR" sz="2800">
                  <a:latin typeface="Arial" panose="020B0604020202020204" pitchFamily="34" charset="0"/>
                  <a:cs typeface="Arial" panose="020B0604020202020204" pitchFamily="34" charset="0"/>
                  <a:sym typeface="Wingdings" panose="05000000000000000000" pitchFamily="2" charset="2"/>
                </a:rPr>
                <a:t>de chacun</a:t>
              </a:r>
              <a:endParaRPr lang="fr-FR" sz="2800" kern="1200" dirty="0">
                <a:latin typeface="Arial" panose="020B0604020202020204" pitchFamily="34" charset="0"/>
                <a:cs typeface="Arial" panose="020B0604020202020204" pitchFamily="34" charset="0"/>
                <a:sym typeface="Wingdings" panose="05000000000000000000" pitchFamily="2" charset="2"/>
              </a:endParaRPr>
            </a:p>
            <a:p>
              <a:pPr lvl="0" algn="ctr" defTabSz="1555750">
                <a:lnSpc>
                  <a:spcPct val="90000"/>
                </a:lnSpc>
                <a:spcBef>
                  <a:spcPct val="0"/>
                </a:spcBef>
                <a:spcAft>
                  <a:spcPct val="35000"/>
                </a:spcAft>
              </a:pPr>
              <a:endParaRPr lang="fr-FR" sz="1500" dirty="0">
                <a:latin typeface="Arial" panose="020B0604020202020204" pitchFamily="34" charset="0"/>
                <a:cs typeface="Arial" panose="020B0604020202020204" pitchFamily="34" charset="0"/>
              </a:endParaRPr>
            </a:p>
            <a:p>
              <a:pPr lvl="0" algn="ctr" defTabSz="1555750">
                <a:lnSpc>
                  <a:spcPct val="90000"/>
                </a:lnSpc>
                <a:spcBef>
                  <a:spcPct val="0"/>
                </a:spcBef>
                <a:spcAft>
                  <a:spcPct val="35000"/>
                </a:spcAft>
              </a:pPr>
              <a:endParaRPr lang="fr-FR" sz="1500" dirty="0">
                <a:latin typeface="Arial" panose="020B0604020202020204" pitchFamily="34" charset="0"/>
                <a:cs typeface="Arial" panose="020B0604020202020204" pitchFamily="34" charset="0"/>
              </a:endParaRPr>
            </a:p>
            <a:p>
              <a:pPr lvl="0" algn="ctr" defTabSz="1555750">
                <a:lnSpc>
                  <a:spcPct val="90000"/>
                </a:lnSpc>
                <a:spcBef>
                  <a:spcPct val="0"/>
                </a:spcBef>
                <a:spcAft>
                  <a:spcPct val="35000"/>
                </a:spcAft>
              </a:pPr>
              <a:endParaRPr lang="fr-FR" sz="2800" dirty="0">
                <a:latin typeface="Arial" panose="020B0604020202020204" pitchFamily="34" charset="0"/>
                <a:cs typeface="Arial" panose="020B0604020202020204" pitchFamily="34" charset="0"/>
              </a:endParaRPr>
            </a:p>
            <a:p>
              <a:pPr lvl="0" algn="ctr" defTabSz="1555750">
                <a:lnSpc>
                  <a:spcPct val="90000"/>
                </a:lnSpc>
                <a:spcBef>
                  <a:spcPct val="0"/>
                </a:spcBef>
                <a:spcAft>
                  <a:spcPct val="35000"/>
                </a:spcAft>
              </a:pPr>
              <a:endParaRPr lang="fr-FR" sz="2800" dirty="0">
                <a:latin typeface="Arial" panose="020B0604020202020204" pitchFamily="34" charset="0"/>
                <a:cs typeface="Arial" panose="020B0604020202020204" pitchFamily="34" charset="0"/>
              </a:endParaRPr>
            </a:p>
            <a:p>
              <a:pPr marL="457200" lvl="0" indent="-457200" algn="ctr" defTabSz="1555750">
                <a:lnSpc>
                  <a:spcPct val="90000"/>
                </a:lnSpc>
                <a:spcBef>
                  <a:spcPct val="0"/>
                </a:spcBef>
                <a:spcAft>
                  <a:spcPct val="35000"/>
                </a:spcAft>
                <a:buFont typeface="Wingdings" panose="05000000000000000000" pitchFamily="2" charset="2"/>
                <a:buChar char="à"/>
              </a:pPr>
              <a:endParaRPr lang="fr-FR" sz="2800" kern="1200" dirty="0">
                <a:latin typeface="Arial" panose="020B0604020202020204" pitchFamily="34" charset="0"/>
                <a:cs typeface="Arial" panose="020B0604020202020204" pitchFamily="34" charset="0"/>
                <a:sym typeface="Wingdings" panose="05000000000000000000" pitchFamily="2" charset="2"/>
              </a:endParaRPr>
            </a:p>
            <a:p>
              <a:pPr lvl="0" algn="ctr" defTabSz="1555750">
                <a:lnSpc>
                  <a:spcPct val="90000"/>
                </a:lnSpc>
                <a:spcBef>
                  <a:spcPct val="0"/>
                </a:spcBef>
                <a:spcAft>
                  <a:spcPct val="35000"/>
                </a:spcAft>
              </a:pPr>
              <a:endParaRPr lang="fr-FR" sz="2800"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454269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p:cNvGrpSpPr/>
          <p:nvPr/>
        </p:nvGrpSpPr>
        <p:grpSpPr>
          <a:xfrm>
            <a:off x="192505" y="1203158"/>
            <a:ext cx="11806990" cy="6224335"/>
            <a:chOff x="2581692" y="2256250"/>
            <a:chExt cx="6488663" cy="2550331"/>
          </a:xfrm>
        </p:grpSpPr>
        <p:sp>
          <p:nvSpPr>
            <p:cNvPr id="6" name="Rectangle à coins arrondis 5"/>
            <p:cNvSpPr/>
            <p:nvPr/>
          </p:nvSpPr>
          <p:spPr>
            <a:xfrm>
              <a:off x="2581692" y="2256250"/>
              <a:ext cx="6488663" cy="215595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ZoneTexte 6"/>
            <p:cNvSpPr txBox="1"/>
            <p:nvPr/>
          </p:nvSpPr>
          <p:spPr>
            <a:xfrm>
              <a:off x="2670859" y="2315407"/>
              <a:ext cx="6310329" cy="24911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endParaRPr lang="fr-FR" sz="2800" u="sng" kern="1200" dirty="0">
                <a:latin typeface="Arial" panose="020B0604020202020204" pitchFamily="34" charset="0"/>
                <a:cs typeface="Arial" panose="020B0604020202020204" pitchFamily="34" charset="0"/>
              </a:endParaRPr>
            </a:p>
            <a:p>
              <a:pPr marL="457200" lvl="0" indent="-457200" defTabSz="1555750">
                <a:lnSpc>
                  <a:spcPct val="90000"/>
                </a:lnSpc>
                <a:spcBef>
                  <a:spcPct val="0"/>
                </a:spcBef>
                <a:spcAft>
                  <a:spcPct val="35000"/>
                </a:spcAft>
                <a:buFontTx/>
                <a:buChar char="-"/>
              </a:pPr>
              <a:endParaRPr lang="fr-FR" sz="2800" dirty="0">
                <a:latin typeface="Arial" panose="020B0604020202020204" pitchFamily="34" charset="0"/>
                <a:cs typeface="Arial" panose="020B0604020202020204" pitchFamily="34" charset="0"/>
              </a:endParaRPr>
            </a:p>
            <a:p>
              <a:pPr marL="457200" lvl="0" indent="-457200" defTabSz="1555750">
                <a:lnSpc>
                  <a:spcPct val="90000"/>
                </a:lnSpc>
                <a:spcBef>
                  <a:spcPct val="0"/>
                </a:spcBef>
                <a:spcAft>
                  <a:spcPct val="35000"/>
                </a:spcAft>
                <a:buFontTx/>
                <a:buChar char="-"/>
              </a:pPr>
              <a:endParaRPr lang="fr-FR" sz="2800" dirty="0">
                <a:latin typeface="Arial" panose="020B0604020202020204" pitchFamily="34" charset="0"/>
                <a:cs typeface="Arial" panose="020B0604020202020204" pitchFamily="34" charset="0"/>
              </a:endParaRPr>
            </a:p>
            <a:p>
              <a:pPr marL="457200" lvl="0" indent="-457200" algn="ctr" defTabSz="1555750">
                <a:lnSpc>
                  <a:spcPct val="90000"/>
                </a:lnSpc>
                <a:spcBef>
                  <a:spcPct val="0"/>
                </a:spcBef>
                <a:spcAft>
                  <a:spcPct val="35000"/>
                </a:spcAft>
                <a:buFontTx/>
                <a:buChar char="-"/>
              </a:pPr>
              <a:endParaRPr lang="fr-FR" sz="2800" kern="1200" dirty="0">
                <a:latin typeface="Arial" panose="020B0604020202020204" pitchFamily="34" charset="0"/>
                <a:cs typeface="Arial" panose="020B0604020202020204" pitchFamily="34" charset="0"/>
              </a:endParaRPr>
            </a:p>
          </p:txBody>
        </p:sp>
      </p:grpSp>
      <p:sp>
        <p:nvSpPr>
          <p:cNvPr id="2" name="Rectangle 1">
            <a:extLst>
              <a:ext uri="{FF2B5EF4-FFF2-40B4-BE49-F238E27FC236}">
                <a16:creationId xmlns:a16="http://schemas.microsoft.com/office/drawing/2014/main" id="{99DCCA75-5F74-43E0-BA4D-7AEDC49038A3}"/>
              </a:ext>
            </a:extLst>
          </p:cNvPr>
          <p:cNvSpPr/>
          <p:nvPr/>
        </p:nvSpPr>
        <p:spPr>
          <a:xfrm>
            <a:off x="902825" y="1443841"/>
            <a:ext cx="10278319" cy="3139321"/>
          </a:xfrm>
          <a:prstGeom prst="rect">
            <a:avLst/>
          </a:prstGeom>
        </p:spPr>
        <p:txBody>
          <a:bodyPr wrap="square">
            <a:spAutoFit/>
          </a:bodyPr>
          <a:lstStyle/>
          <a:p>
            <a:r>
              <a:rPr lang="fr-FR" dirty="0"/>
              <a:t>« Apprendre vraiment, c’est se dégager de celui qui vous a appris et de la manière dont il vous a appris.</a:t>
            </a:r>
          </a:p>
          <a:p>
            <a:r>
              <a:rPr lang="fr-FR" dirty="0"/>
              <a:t> </a:t>
            </a:r>
          </a:p>
          <a:p>
            <a:r>
              <a:rPr lang="fr-FR" dirty="0"/>
              <a:t>Apprendre vraiment, c’est savoir ce qu’on a appris et comment on s’y est pris.</a:t>
            </a:r>
          </a:p>
          <a:p>
            <a:r>
              <a:rPr lang="fr-FR" dirty="0"/>
              <a:t> </a:t>
            </a:r>
          </a:p>
          <a:p>
            <a:r>
              <a:rPr lang="fr-FR" dirty="0"/>
              <a:t>Apprendre vraiment, c’est pouvoir transférer ce qu’on sait et s’engager dans d’autres apprentissages.  </a:t>
            </a:r>
          </a:p>
          <a:p>
            <a:endParaRPr lang="fr-FR" dirty="0"/>
          </a:p>
          <a:p>
            <a:r>
              <a:rPr lang="fr-FR" dirty="0"/>
              <a:t>Apprendre vraiment, c’est accéder à la liberté en apprenant... »  </a:t>
            </a:r>
          </a:p>
          <a:p>
            <a:endParaRPr lang="fr-FR" dirty="0"/>
          </a:p>
          <a:p>
            <a:r>
              <a:rPr lang="fr-FR" dirty="0"/>
              <a:t>Meirieu &amp; </a:t>
            </a:r>
            <a:r>
              <a:rPr lang="fr-FR" dirty="0" err="1"/>
              <a:t>Frackowiack</a:t>
            </a:r>
            <a:r>
              <a:rPr lang="fr-FR" dirty="0"/>
              <a:t>, 2008</a:t>
            </a:r>
          </a:p>
        </p:txBody>
      </p:sp>
    </p:spTree>
    <p:extLst>
      <p:ext uri="{BB962C8B-B14F-4D97-AF65-F5344CB8AC3E}">
        <p14:creationId xmlns:p14="http://schemas.microsoft.com/office/powerpoint/2010/main" val="2693246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192505" y="1203158"/>
            <a:ext cx="11868116" cy="5528718"/>
            <a:chOff x="2581692" y="2256250"/>
            <a:chExt cx="6488663" cy="2155951"/>
          </a:xfrm>
        </p:grpSpPr>
        <p:sp>
          <p:nvSpPr>
            <p:cNvPr id="4" name="Rectangle à coins arrondis 3"/>
            <p:cNvSpPr/>
            <p:nvPr/>
          </p:nvSpPr>
          <p:spPr>
            <a:xfrm>
              <a:off x="2581692" y="2256250"/>
              <a:ext cx="6488663" cy="215595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ZoneTexte 4"/>
            <p:cNvSpPr txBox="1"/>
            <p:nvPr/>
          </p:nvSpPr>
          <p:spPr>
            <a:xfrm>
              <a:off x="2670859" y="2315407"/>
              <a:ext cx="6310329" cy="20967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endParaRPr lang="fr-FR" sz="2800" u="sng" kern="1200" dirty="0">
                <a:latin typeface="Arial" panose="020B0604020202020204" pitchFamily="34" charset="0"/>
                <a:cs typeface="Arial" panose="020B0604020202020204" pitchFamily="34" charset="0"/>
              </a:endParaRPr>
            </a:p>
            <a:p>
              <a:pPr lvl="0" algn="ctr" defTabSz="1555750">
                <a:lnSpc>
                  <a:spcPct val="90000"/>
                </a:lnSpc>
                <a:spcBef>
                  <a:spcPct val="0"/>
                </a:spcBef>
                <a:spcAft>
                  <a:spcPct val="35000"/>
                </a:spcAft>
              </a:pPr>
              <a:endParaRPr lang="fr-FR" sz="2800" u="sng" dirty="0">
                <a:latin typeface="Arial" panose="020B0604020202020204" pitchFamily="34" charset="0"/>
                <a:cs typeface="Arial" panose="020B0604020202020204" pitchFamily="34" charset="0"/>
              </a:endParaRPr>
            </a:p>
            <a:p>
              <a:pPr lvl="0" algn="ctr" defTabSz="1555750">
                <a:lnSpc>
                  <a:spcPct val="90000"/>
                </a:lnSpc>
                <a:spcBef>
                  <a:spcPct val="0"/>
                </a:spcBef>
                <a:spcAft>
                  <a:spcPct val="35000"/>
                </a:spcAft>
              </a:pPr>
              <a:endParaRPr lang="fr-FR" sz="2800" u="sng" dirty="0">
                <a:latin typeface="Arial" panose="020B0604020202020204" pitchFamily="34" charset="0"/>
                <a:cs typeface="Arial" panose="020B0604020202020204" pitchFamily="34" charset="0"/>
              </a:endParaRPr>
            </a:p>
            <a:p>
              <a:pPr lvl="0" algn="ctr" defTabSz="1555750">
                <a:lnSpc>
                  <a:spcPct val="90000"/>
                </a:lnSpc>
                <a:spcBef>
                  <a:spcPct val="0"/>
                </a:spcBef>
                <a:spcAft>
                  <a:spcPct val="35000"/>
                </a:spcAft>
              </a:pPr>
              <a:r>
                <a:rPr lang="fr-FR" sz="2800" u="sng" dirty="0">
                  <a:latin typeface="Arial" panose="020B0604020202020204" pitchFamily="34" charset="0"/>
                  <a:cs typeface="Arial" panose="020B0604020202020204" pitchFamily="34" charset="0"/>
                </a:rPr>
                <a:t>A q</a:t>
              </a:r>
              <a:r>
                <a:rPr lang="fr-FR" sz="2800" u="sng" kern="1200" dirty="0">
                  <a:latin typeface="Arial" panose="020B0604020202020204" pitchFamily="34" charset="0"/>
                  <a:cs typeface="Arial" panose="020B0604020202020204" pitchFamily="34" charset="0"/>
                </a:rPr>
                <a:t>uelle fréquence ?</a:t>
              </a:r>
            </a:p>
            <a:p>
              <a:pPr lvl="0" algn="ctr" defTabSz="1555750">
                <a:lnSpc>
                  <a:spcPct val="90000"/>
                </a:lnSpc>
                <a:spcBef>
                  <a:spcPct val="0"/>
                </a:spcBef>
                <a:spcAft>
                  <a:spcPct val="35000"/>
                </a:spcAft>
              </a:pPr>
              <a:endParaRPr lang="fr-FR" sz="1200" u="sng" kern="1200" dirty="0">
                <a:latin typeface="Arial" panose="020B0604020202020204" pitchFamily="34" charset="0"/>
                <a:cs typeface="Arial" panose="020B0604020202020204" pitchFamily="34" charset="0"/>
              </a:endParaRPr>
            </a:p>
            <a:p>
              <a:pPr marL="457200" lvl="0" indent="-457200" algn="just" defTabSz="1555750">
                <a:lnSpc>
                  <a:spcPct val="90000"/>
                </a:lnSpc>
                <a:spcBef>
                  <a:spcPct val="0"/>
                </a:spcBef>
                <a:spcAft>
                  <a:spcPct val="35000"/>
                </a:spcAft>
                <a:buFontTx/>
                <a:buChar char="-"/>
              </a:pPr>
              <a:r>
                <a:rPr lang="fr-FR" sz="2800" dirty="0">
                  <a:latin typeface="Arial" panose="020B0604020202020204" pitchFamily="34" charset="0"/>
                  <a:cs typeface="Arial" panose="020B0604020202020204" pitchFamily="34" charset="0"/>
                </a:rPr>
                <a:t>Pour les objectifs communs : 2 à 3 fois par an.</a:t>
              </a:r>
            </a:p>
            <a:p>
              <a:pPr marL="457200" lvl="0" indent="-457200" algn="just" defTabSz="1555750">
                <a:lnSpc>
                  <a:spcPct val="90000"/>
                </a:lnSpc>
                <a:spcBef>
                  <a:spcPct val="0"/>
                </a:spcBef>
                <a:spcAft>
                  <a:spcPct val="35000"/>
                </a:spcAft>
                <a:buFontTx/>
                <a:buChar char="-"/>
              </a:pPr>
              <a:r>
                <a:rPr lang="fr-FR" sz="2800" dirty="0">
                  <a:latin typeface="Arial" panose="020B0604020202020204" pitchFamily="34" charset="0"/>
                  <a:cs typeface="Arial" panose="020B0604020202020204" pitchFamily="34" charset="0"/>
                </a:rPr>
                <a:t>Pour les objectifs individuels : on peut demander aux élèves de montrer des travaux pour chaque discipline et déterminer avec eux la fréquence où ils vont redéfinir leurs objectifs pour chacune d’elles.</a:t>
              </a:r>
            </a:p>
            <a:p>
              <a:pPr marL="457200" lvl="0" indent="-457200" algn="just" defTabSz="1555750">
                <a:lnSpc>
                  <a:spcPct val="90000"/>
                </a:lnSpc>
                <a:spcBef>
                  <a:spcPct val="0"/>
                </a:spcBef>
                <a:spcAft>
                  <a:spcPct val="35000"/>
                </a:spcAft>
                <a:buFontTx/>
                <a:buChar char="-"/>
              </a:pPr>
              <a:r>
                <a:rPr lang="fr-FR" sz="2800" dirty="0">
                  <a:latin typeface="Arial" panose="020B0604020202020204" pitchFamily="34" charset="0"/>
                  <a:cs typeface="Arial" panose="020B0604020202020204" pitchFamily="34" charset="0"/>
                </a:rPr>
                <a:t>Le choix des documents, à la fin de chaque période : chaque élève choisit ce qu’il met dans son portfolio et doit justifier ses choix (au début, l’élève choisit un travail parce qu’il a aimé  mais peu à peu, ce sera pour montrer ses progrès, parce qu’il a relevé un défi, parce qu’il est fier…) Les preuves qu’il choisit peuvent être sous différentes formes (fiche de travail, photo, projet en 3D, vidéo pour des prestations orales…)</a:t>
              </a:r>
            </a:p>
            <a:p>
              <a:pPr marL="457200" lvl="0" indent="-457200" algn="just" defTabSz="1555750">
                <a:lnSpc>
                  <a:spcPct val="90000"/>
                </a:lnSpc>
                <a:spcBef>
                  <a:spcPct val="0"/>
                </a:spcBef>
                <a:spcAft>
                  <a:spcPct val="35000"/>
                </a:spcAft>
                <a:buFontTx/>
                <a:buChar char="-"/>
              </a:pPr>
              <a:endParaRPr lang="fr-FR" sz="2800" dirty="0">
                <a:latin typeface="Arial" panose="020B0604020202020204" pitchFamily="34" charset="0"/>
                <a:cs typeface="Arial" panose="020B0604020202020204" pitchFamily="34" charset="0"/>
              </a:endParaRPr>
            </a:p>
            <a:p>
              <a:pPr marL="457200" lvl="0" indent="-457200" algn="just" defTabSz="1555750">
                <a:lnSpc>
                  <a:spcPct val="90000"/>
                </a:lnSpc>
                <a:spcBef>
                  <a:spcPct val="0"/>
                </a:spcBef>
                <a:spcAft>
                  <a:spcPct val="35000"/>
                </a:spcAft>
                <a:buFontTx/>
                <a:buChar char="-"/>
              </a:pPr>
              <a:endParaRPr lang="fr-FR" sz="2800" dirty="0">
                <a:latin typeface="Arial" panose="020B0604020202020204" pitchFamily="34" charset="0"/>
                <a:cs typeface="Arial" panose="020B0604020202020204" pitchFamily="34" charset="0"/>
              </a:endParaRPr>
            </a:p>
            <a:p>
              <a:pPr marL="457200" lvl="0" indent="-457200" algn="just" defTabSz="1555750">
                <a:lnSpc>
                  <a:spcPct val="90000"/>
                </a:lnSpc>
                <a:spcBef>
                  <a:spcPct val="0"/>
                </a:spcBef>
                <a:spcAft>
                  <a:spcPct val="35000"/>
                </a:spcAft>
                <a:buFontTx/>
                <a:buChar char="-"/>
              </a:pPr>
              <a:endParaRPr lang="fr-FR" sz="2800"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776392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1576</TotalTime>
  <Words>851</Words>
  <Application>Microsoft Office PowerPoint</Application>
  <PresentationFormat>Grand écran</PresentationFormat>
  <Paragraphs>113</Paragraphs>
  <Slides>15</Slides>
  <Notes>8</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15</vt:i4>
      </vt:variant>
    </vt:vector>
  </HeadingPairs>
  <TitlesOfParts>
    <vt:vector size="21" baseType="lpstr">
      <vt:lpstr>Arial</vt:lpstr>
      <vt:lpstr>Calibri</vt:lpstr>
      <vt:lpstr>Century Gothic</vt:lpstr>
      <vt:lpstr>Wingdings</vt:lpstr>
      <vt:lpstr>Wingdings 3</vt:lpstr>
      <vt:lpstr>Ion</vt:lpstr>
      <vt:lpstr>Liaison Ecoles-Collège Salaise sur Sanne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L’orthographe en cycle 3  20 mars 2019 </dc:title>
  <dc:creator>Giraudon Guillaume</dc:creator>
  <cp:lastModifiedBy>valerieagostini66@gmail.com</cp:lastModifiedBy>
  <cp:revision>235</cp:revision>
  <dcterms:created xsi:type="dcterms:W3CDTF">2019-03-08T13:15:30Z</dcterms:created>
  <dcterms:modified xsi:type="dcterms:W3CDTF">2019-11-20T10:10:27Z</dcterms:modified>
</cp:coreProperties>
</file>