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97" r:id="rId7"/>
    <p:sldId id="299" r:id="rId8"/>
    <p:sldId id="298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5F67C1-7442-B44D-B2A9-9959E8CC2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C57D63-47FC-FB4C-9121-F0B0BEEBF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DCFA6C-9372-6A4C-BB72-C763AC1F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CCCAFA-CDA8-0549-B0C0-984A44E4F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8FBABF-C566-074B-9E70-4E4A85252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06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84E94D-F135-234C-BE5C-DE6207CBB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D2416D-4841-084F-8604-C9AE2F8B6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A929E0-725E-2445-9AF9-1D58F7C56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E41011-C9D9-CC48-869F-BF1FE0EF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60C2FB-AF67-4641-88D1-6432D11B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40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2DAFC9A-3908-E14D-9AEF-FDFAF5584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5DA222-8565-954A-A732-B5397F29A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00ADE2-E906-2147-9C88-118C91DD8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EBB19C-BA2A-8E44-9D29-69C083BC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0D9971-C348-C145-AB72-AA1C104D3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73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E523D6-2ED5-DF4F-9335-503B696FA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C5E45C-00CD-2B41-919F-1BB9B4772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CCE14B-2E1B-8743-9861-D53173F0B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81A2BB-987B-EC40-846E-85FE6AED6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1FB78C-DBC7-4142-A376-EB1FE6D88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17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1D07D7-D8AD-1749-9CB8-CD62E8CB4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A8AB6E-69D1-BC4B-A2B8-959266A7C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69B6BC-D6EC-164D-8C94-FE7092038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A2694F-80BB-B947-A2A2-06907FD41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325B6C-0603-5F49-B8F3-1B025B2C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42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6A229E-7389-534C-B74A-BBAB0937C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08140D-B83C-0148-9BC3-C417A5232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94293C-C608-3F41-8554-CF05FC4EF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BDFF46-C422-EA43-B490-A1EE136EF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59B5F6-5E6F-5345-A639-9A9C2DDE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BCC3A30-B140-754C-B5D2-38A29F25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7B8CBD-93B5-E84A-AA9E-5776A5E21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3CA00F-65D1-2E46-99BC-C34494FB3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6323D6-8776-3E4B-8C46-15E210095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D5D8E0-24FA-8C47-A677-791E1E2391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BE31E0-E8F6-1E42-8F5D-8B4B0554F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678323E-7757-FB45-BBD8-5D6E8720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0D7265D-DE67-3D44-9AE4-3A1CF0E43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5DF3AA0-2BDE-544C-81CF-11C19E5B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67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75C8A1-9E4D-674A-9FA9-E19E31797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14E563C-2240-8E4B-B9A6-61DFCB6A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4D74DA-9364-B940-BB1B-6DABCA39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D2CA94-757A-B345-A247-9768C3993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85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D537313-E7BF-F748-8BBA-9B255FD06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AD8F89-26E4-1341-83CE-6F3E3E6A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DCF891-4E66-F549-A570-D86C704D7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347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52A6BB-B77E-A645-9266-690776199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12B8BC-3930-D040-A47B-FEC9D4250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2E40A3-F99D-5C42-8089-E090165335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A4B33C-0ADF-474F-9BFE-B5D35E76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DC28D9-3F6E-4848-B774-3FBEC2347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375049-83A2-0249-B41D-0EA5BA6A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04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040D62-38EC-E34D-850B-61B84D71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76F17C5-1BBC-1347-9F38-A5D79387D0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BB187B-7D5E-4541-9F18-8834F030B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C59C6E-BD12-1D44-9C62-38277C5A2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36C81E-F1A8-1441-9E0B-DF4968E3D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65691B-88BE-C245-8625-14D1E1CF7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55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E14D91B-2CFC-9548-9CA4-BBF5777C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BF4D8D-FCE9-F84A-A756-938FC5193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69EB30-68D7-B347-BB33-D961A801F5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05E8B-1258-AF4F-B150-9DD1ACCEE171}" type="datetimeFigureOut">
              <a:rPr lang="fr-FR" smtClean="0"/>
              <a:t>05/08/2019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6F66EE-0BA7-3B40-9BC0-26ED66D68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0AC345-175D-CF48-A597-81310BE43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AD32E-BD0C-7643-8F0A-14801248A7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3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058D7E-BBC8-254C-A34C-52C47E6ED1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Ma journée au collège…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60B175-7002-F640-9271-BC7D148D53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258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>
            <a:extLst>
              <a:ext uri="{FF2B5EF4-FFF2-40B4-BE49-F238E27FC236}">
                <a16:creationId xmlns:a16="http://schemas.microsoft.com/office/drawing/2014/main" id="{1FB6A3B6-9BD8-9445-8CF4-96CB38691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19" name="Line 3">
            <a:extLst>
              <a:ext uri="{FF2B5EF4-FFF2-40B4-BE49-F238E27FC236}">
                <a16:creationId xmlns:a16="http://schemas.microsoft.com/office/drawing/2014/main" id="{55DB958F-A013-3941-BEA7-B81AFAE57E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0" name="Line 4">
            <a:extLst>
              <a:ext uri="{FF2B5EF4-FFF2-40B4-BE49-F238E27FC236}">
                <a16:creationId xmlns:a16="http://schemas.microsoft.com/office/drawing/2014/main" id="{127FAA92-A7EE-D84B-BA5F-F102E6915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1" name="Line 5">
            <a:extLst>
              <a:ext uri="{FF2B5EF4-FFF2-40B4-BE49-F238E27FC236}">
                <a16:creationId xmlns:a16="http://schemas.microsoft.com/office/drawing/2014/main" id="{268676A8-FB51-FA40-89FF-75F66C9398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2" name="Line 6">
            <a:extLst>
              <a:ext uri="{FF2B5EF4-FFF2-40B4-BE49-F238E27FC236}">
                <a16:creationId xmlns:a16="http://schemas.microsoft.com/office/drawing/2014/main" id="{E3EA748E-B224-FE47-AEF2-170BC1E4F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5E810DCF-8494-1B4A-B0A6-1CF55EE38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817D8661-FA4E-8A4E-AB2D-F9031C18F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9225" name="Text Box 9">
            <a:extLst>
              <a:ext uri="{FF2B5EF4-FFF2-40B4-BE49-F238E27FC236}">
                <a16:creationId xmlns:a16="http://schemas.microsoft.com/office/drawing/2014/main" id="{3772DAD9-EBB6-F044-8F54-5DB5EA69A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  <p:sp>
        <p:nvSpPr>
          <p:cNvPr id="9226" name="Text Box 10">
            <a:extLst>
              <a:ext uri="{FF2B5EF4-FFF2-40B4-BE49-F238E27FC236}">
                <a16:creationId xmlns:a16="http://schemas.microsoft.com/office/drawing/2014/main" id="{06AE5BE6-731E-6147-A08D-71F61B247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0"/>
            <a:ext cx="2587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Dans les couloirs</a:t>
            </a:r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E4D1CBE6-8056-D843-8802-34EE19770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3413126"/>
            <a:ext cx="11265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</a:t>
            </a:r>
          </a:p>
          <a:p>
            <a:r>
              <a:rPr lang="fr-FR" altLang="fr-FR" dirty="0"/>
              <a:t>concentré</a:t>
            </a:r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3E8D22A2-0D8C-7E47-A77D-FAAAE97FB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429001"/>
            <a:ext cx="8767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 </a:t>
            </a:r>
          </a:p>
          <a:p>
            <a:r>
              <a:rPr lang="fr-FR" altLang="fr-FR" dirty="0"/>
              <a:t>attentif</a:t>
            </a:r>
          </a:p>
        </p:txBody>
      </p:sp>
      <p:sp>
        <p:nvSpPr>
          <p:cNvPr id="9229" name="Text Box 13">
            <a:extLst>
              <a:ext uri="{FF2B5EF4-FFF2-40B4-BE49-F238E27FC236}">
                <a16:creationId xmlns:a16="http://schemas.microsoft.com/office/drawing/2014/main" id="{EBAA4CC7-A6A6-114E-9EE6-69BE60624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6" y="3413126"/>
            <a:ext cx="10870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Participer</a:t>
            </a:r>
          </a:p>
          <a:p>
            <a:r>
              <a:rPr lang="fr-FR" altLang="fr-FR"/>
              <a:t>      (1)</a:t>
            </a:r>
          </a:p>
        </p:txBody>
      </p:sp>
      <p:sp>
        <p:nvSpPr>
          <p:cNvPr id="9230" name="Text Box 14">
            <a:extLst>
              <a:ext uri="{FF2B5EF4-FFF2-40B4-BE49-F238E27FC236}">
                <a16:creationId xmlns:a16="http://schemas.microsoft.com/office/drawing/2014/main" id="{D528AEBF-48E9-2E49-9962-4F37B777B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5310189"/>
            <a:ext cx="22796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pPr>
              <a:buFont typeface="Times" pitchFamily="2" charset="0"/>
              <a:buAutoNum type="arabicParenBoth"/>
            </a:pPr>
            <a:r>
              <a:rPr lang="fr-FR" altLang="fr-FR" sz="1800"/>
              <a:t>Participer, c’est:</a:t>
            </a:r>
          </a:p>
          <a:p>
            <a:pPr>
              <a:buFont typeface="Times" pitchFamily="2" charset="0"/>
              <a:buNone/>
            </a:pPr>
            <a:r>
              <a:rPr lang="fr-FR" altLang="fr-FR" sz="1800"/>
              <a:t>-proposer des réponses</a:t>
            </a:r>
          </a:p>
          <a:p>
            <a:pPr>
              <a:buFont typeface="Times" pitchFamily="2" charset="0"/>
              <a:buNone/>
            </a:pPr>
            <a:r>
              <a:rPr lang="fr-FR" altLang="fr-FR" sz="1800"/>
              <a:t>-poser des questions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46078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>
            <a:extLst>
              <a:ext uri="{FF2B5EF4-FFF2-40B4-BE49-F238E27FC236}">
                <a16:creationId xmlns:a16="http://schemas.microsoft.com/office/drawing/2014/main" id="{7CBD556B-3058-1A43-BC6E-3DA9DEE6CC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58857BD5-2294-1540-BA83-B9F6516F3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09FE454F-4784-A74B-B153-9D09B8DF7AA4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7D1CBD0B-2EAC-8746-B188-4D04BB9753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50ECB4D5-0D17-5A4A-980B-1940A43F39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F244F7A5-B797-F74A-87C3-876831AED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0F4EFD26-0DAD-864D-9761-34DC43450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7A5AE87A-079C-604B-A783-117746AD2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42B56CB7-8D72-E84A-BA43-EADB2CED6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0"/>
            <a:ext cx="2587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Dans les couloirs</a:t>
            </a: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5762BA19-7B20-A045-BE1B-8CBD4BA6C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3413126"/>
            <a:ext cx="11265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</a:t>
            </a:r>
          </a:p>
          <a:p>
            <a:r>
              <a:rPr lang="fr-FR" altLang="fr-FR" dirty="0"/>
              <a:t>concentré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33A2B2B5-C318-A946-AD24-2CD8BA65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429001"/>
            <a:ext cx="8767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 à</a:t>
            </a:r>
          </a:p>
          <a:p>
            <a:r>
              <a:rPr lang="fr-FR" altLang="fr-FR" dirty="0"/>
              <a:t>attentif</a:t>
            </a:r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2FF961E2-F61C-B54C-8C4A-5BC92B7D8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6" y="3413126"/>
            <a:ext cx="10870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Participer</a:t>
            </a:r>
          </a:p>
          <a:p>
            <a:r>
              <a:rPr lang="fr-FR" altLang="fr-FR"/>
              <a:t>      </a:t>
            </a:r>
          </a:p>
        </p:txBody>
      </p:sp>
      <p:sp>
        <p:nvSpPr>
          <p:cNvPr id="10254" name="Text Box 14">
            <a:extLst>
              <a:ext uri="{FF2B5EF4-FFF2-40B4-BE49-F238E27FC236}">
                <a16:creationId xmlns:a16="http://schemas.microsoft.com/office/drawing/2014/main" id="{1DC2761F-7A41-4A4E-B4A8-923DE653A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5241926"/>
            <a:ext cx="32067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pPr>
              <a:buFont typeface="Times" pitchFamily="2" charset="0"/>
              <a:buNone/>
            </a:pPr>
            <a:r>
              <a:rPr lang="fr-FR" altLang="fr-FR"/>
              <a:t>(2) </a:t>
            </a:r>
            <a:r>
              <a:rPr lang="fr-FR" altLang="fr-FR" sz="1800"/>
              <a:t>Le travail à la maison, c’est:</a:t>
            </a:r>
          </a:p>
          <a:p>
            <a:pPr>
              <a:buFont typeface="Times" pitchFamily="2" charset="0"/>
              <a:buNone/>
            </a:pPr>
            <a:r>
              <a:rPr lang="fr-FR" altLang="fr-FR" sz="1800"/>
              <a:t>-Apprendre et réviser ses leçons</a:t>
            </a:r>
          </a:p>
          <a:p>
            <a:pPr>
              <a:buFont typeface="Times" pitchFamily="2" charset="0"/>
              <a:buNone/>
            </a:pPr>
            <a:r>
              <a:rPr lang="fr-FR" altLang="fr-FR" sz="1800"/>
              <a:t>-Faire les exercices demandés</a:t>
            </a:r>
            <a:endParaRPr lang="fr-FR" altLang="fr-FR"/>
          </a:p>
        </p:txBody>
      </p:sp>
      <p:sp>
        <p:nvSpPr>
          <p:cNvPr id="10255" name="Text Box 15">
            <a:extLst>
              <a:ext uri="{FF2B5EF4-FFF2-40B4-BE49-F238E27FC236}">
                <a16:creationId xmlns:a16="http://schemas.microsoft.com/office/drawing/2014/main" id="{351FF743-520D-4C43-BDB8-1AAF76254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26" y="3352800"/>
            <a:ext cx="165763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Reprendre ce </a:t>
            </a:r>
          </a:p>
          <a:p>
            <a:r>
              <a:rPr lang="fr-FR" altLang="fr-FR"/>
              <a:t>que j’ai compris</a:t>
            </a:r>
          </a:p>
          <a:p>
            <a:r>
              <a:rPr lang="fr-FR" altLang="fr-FR"/>
              <a:t>           (2)</a:t>
            </a:r>
          </a:p>
        </p:txBody>
      </p:sp>
    </p:spTree>
    <p:extLst>
      <p:ext uri="{BB962C8B-B14F-4D97-AF65-F5344CB8AC3E}">
        <p14:creationId xmlns:p14="http://schemas.microsoft.com/office/powerpoint/2010/main" val="1312850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>
            <a:extLst>
              <a:ext uri="{FF2B5EF4-FFF2-40B4-BE49-F238E27FC236}">
                <a16:creationId xmlns:a16="http://schemas.microsoft.com/office/drawing/2014/main" id="{D826A18C-9F18-364F-909C-847F5212DF8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061F0D11-3D50-1E46-AFBA-243E284567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70FA6518-E1C9-8C41-8386-D16690149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27708FB5-035E-7540-8587-E31AC8F34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8A032373-9CC0-9B4C-86F1-B86F6F9885B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F1CC76A3-92C2-2D46-967B-5F5267F5A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CA13D8CE-832C-C949-84B7-C8486AEDC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EECBAAD7-A8A7-444A-AC96-51E9A5590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6EB95224-2D42-2F4B-BF15-686EAB8C8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0"/>
            <a:ext cx="2587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Dans les couloirs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256E11D7-D9F9-1345-8380-7CB8CDB43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3413126"/>
            <a:ext cx="11265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</a:t>
            </a:r>
          </a:p>
          <a:p>
            <a:r>
              <a:rPr lang="fr-FR" altLang="fr-FR" dirty="0"/>
              <a:t>concentré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1D203A2E-4C38-174D-AE07-E3A576D70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429001"/>
            <a:ext cx="8767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 </a:t>
            </a:r>
          </a:p>
          <a:p>
            <a:r>
              <a:rPr lang="fr-FR" altLang="fr-FR" dirty="0"/>
              <a:t>attentif</a:t>
            </a:r>
          </a:p>
        </p:txBody>
      </p:sp>
      <p:sp>
        <p:nvSpPr>
          <p:cNvPr id="11277" name="Text Box 13">
            <a:extLst>
              <a:ext uri="{FF2B5EF4-FFF2-40B4-BE49-F238E27FC236}">
                <a16:creationId xmlns:a16="http://schemas.microsoft.com/office/drawing/2014/main" id="{23DB4730-5163-3D42-9891-AFB97BC46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6" y="3413126"/>
            <a:ext cx="10870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Participer</a:t>
            </a:r>
          </a:p>
          <a:p>
            <a:r>
              <a:rPr lang="fr-FR" altLang="fr-FR"/>
              <a:t>      </a:t>
            </a:r>
          </a:p>
        </p:txBody>
      </p:sp>
      <p:sp>
        <p:nvSpPr>
          <p:cNvPr id="11279" name="Text Box 15">
            <a:extLst>
              <a:ext uri="{FF2B5EF4-FFF2-40B4-BE49-F238E27FC236}">
                <a16:creationId xmlns:a16="http://schemas.microsoft.com/office/drawing/2014/main" id="{B7703963-7272-E245-B9E9-4F30F2AFF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26" y="3352800"/>
            <a:ext cx="165763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Reprendre ce </a:t>
            </a:r>
          </a:p>
          <a:p>
            <a:r>
              <a:rPr lang="fr-FR" altLang="fr-FR"/>
              <a:t>que j’ai compris</a:t>
            </a:r>
          </a:p>
          <a:p>
            <a:r>
              <a:rPr lang="fr-FR" altLang="fr-FR"/>
              <a:t>           </a:t>
            </a:r>
          </a:p>
        </p:txBody>
      </p:sp>
      <p:sp>
        <p:nvSpPr>
          <p:cNvPr id="11280" name="Text Box 16">
            <a:extLst>
              <a:ext uri="{FF2B5EF4-FFF2-40B4-BE49-F238E27FC236}">
                <a16:creationId xmlns:a16="http://schemas.microsoft.com/office/drawing/2014/main" id="{42B016AB-E783-8D43-9508-895F98EE8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3413125"/>
            <a:ext cx="11757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Etre calme</a:t>
            </a:r>
          </a:p>
        </p:txBody>
      </p:sp>
    </p:spTree>
    <p:extLst>
      <p:ext uri="{BB962C8B-B14F-4D97-AF65-F5344CB8AC3E}">
        <p14:creationId xmlns:p14="http://schemas.microsoft.com/office/powerpoint/2010/main" val="167492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>
            <a:extLst>
              <a:ext uri="{FF2B5EF4-FFF2-40B4-BE49-F238E27FC236}">
                <a16:creationId xmlns:a16="http://schemas.microsoft.com/office/drawing/2014/main" id="{8F516DEA-2285-C647-A4E9-D96F82B215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5" name="Line 3">
            <a:extLst>
              <a:ext uri="{FF2B5EF4-FFF2-40B4-BE49-F238E27FC236}">
                <a16:creationId xmlns:a16="http://schemas.microsoft.com/office/drawing/2014/main" id="{F501BBD0-A92F-654F-91D5-B1FCAC59D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87E7F311-099D-474F-8270-B229D09FD55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7" name="Line 5">
            <a:extLst>
              <a:ext uri="{FF2B5EF4-FFF2-40B4-BE49-F238E27FC236}">
                <a16:creationId xmlns:a16="http://schemas.microsoft.com/office/drawing/2014/main" id="{8607EDD4-8996-AF49-B78F-363CA52D3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8" name="Line 6">
            <a:extLst>
              <a:ext uri="{FF2B5EF4-FFF2-40B4-BE49-F238E27FC236}">
                <a16:creationId xmlns:a16="http://schemas.microsoft.com/office/drawing/2014/main" id="{C6F8A900-AC40-4046-B193-38CE2F7B5D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197C99B8-CC4F-DF4E-8534-496EFF03B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</p:spTree>
    <p:extLst>
      <p:ext uri="{BB962C8B-B14F-4D97-AF65-F5344CB8AC3E}">
        <p14:creationId xmlns:p14="http://schemas.microsoft.com/office/powerpoint/2010/main" val="211340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>
            <a:extLst>
              <a:ext uri="{FF2B5EF4-FFF2-40B4-BE49-F238E27FC236}">
                <a16:creationId xmlns:a16="http://schemas.microsoft.com/office/drawing/2014/main" id="{D06A0D13-6F0F-5749-92FB-C9B7F1862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9" name="Line 3">
            <a:extLst>
              <a:ext uri="{FF2B5EF4-FFF2-40B4-BE49-F238E27FC236}">
                <a16:creationId xmlns:a16="http://schemas.microsoft.com/office/drawing/2014/main" id="{20BFDBA8-049E-864B-89F6-2D795947B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00" name="Line 4">
            <a:extLst>
              <a:ext uri="{FF2B5EF4-FFF2-40B4-BE49-F238E27FC236}">
                <a16:creationId xmlns:a16="http://schemas.microsoft.com/office/drawing/2014/main" id="{136AFDB5-1C72-6E4D-9E0C-FC0BB4709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0AB57976-A524-E441-8F71-912DBA36C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id="{749D0BF8-C57F-F142-94CF-1B312F0491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A669DC33-C3FA-4D4A-8371-41FF02821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1B6E0FCE-012D-6F43-93C1-65C43E788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</p:spTree>
    <p:extLst>
      <p:ext uri="{BB962C8B-B14F-4D97-AF65-F5344CB8AC3E}">
        <p14:creationId xmlns:p14="http://schemas.microsoft.com/office/powerpoint/2010/main" val="1194874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Line 8">
            <a:extLst>
              <a:ext uri="{FF2B5EF4-FFF2-40B4-BE49-F238E27FC236}">
                <a16:creationId xmlns:a16="http://schemas.microsoft.com/office/drawing/2014/main" id="{29AC0899-AA85-EE4C-A1AD-C11D9D73F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29" name="Line 9">
            <a:extLst>
              <a:ext uri="{FF2B5EF4-FFF2-40B4-BE49-F238E27FC236}">
                <a16:creationId xmlns:a16="http://schemas.microsoft.com/office/drawing/2014/main" id="{7CD8C388-ECEF-3440-A2D2-4CAB6E1C0B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30" name="Line 10">
            <a:extLst>
              <a:ext uri="{FF2B5EF4-FFF2-40B4-BE49-F238E27FC236}">
                <a16:creationId xmlns:a16="http://schemas.microsoft.com/office/drawing/2014/main" id="{22681E3B-F8F8-2342-B184-7ADBC8A6A1F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31" name="Line 11">
            <a:extLst>
              <a:ext uri="{FF2B5EF4-FFF2-40B4-BE49-F238E27FC236}">
                <a16:creationId xmlns:a16="http://schemas.microsoft.com/office/drawing/2014/main" id="{1DC8BD56-0AC9-044D-B533-E26A4BD1E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32" name="Line 12">
            <a:extLst>
              <a:ext uri="{FF2B5EF4-FFF2-40B4-BE49-F238E27FC236}">
                <a16:creationId xmlns:a16="http://schemas.microsoft.com/office/drawing/2014/main" id="{F54A101F-7781-0B43-9A99-43186BAF26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C669681B-8884-B048-BBA3-3BA27C937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5134" name="Text Box 14">
            <a:extLst>
              <a:ext uri="{FF2B5EF4-FFF2-40B4-BE49-F238E27FC236}">
                <a16:creationId xmlns:a16="http://schemas.microsoft.com/office/drawing/2014/main" id="{513D0FDB-DFB6-B049-B401-2F1C2365D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80FA1867-F59E-6249-B9D0-63FC8A854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</p:spTree>
    <p:extLst>
      <p:ext uri="{BB962C8B-B14F-4D97-AF65-F5344CB8AC3E}">
        <p14:creationId xmlns:p14="http://schemas.microsoft.com/office/powerpoint/2010/main" val="728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>
            <a:extLst>
              <a:ext uri="{FF2B5EF4-FFF2-40B4-BE49-F238E27FC236}">
                <a16:creationId xmlns:a16="http://schemas.microsoft.com/office/drawing/2014/main" id="{C734A623-5E58-3447-A28E-B0FE615611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147" name="Line 3">
            <a:extLst>
              <a:ext uri="{FF2B5EF4-FFF2-40B4-BE49-F238E27FC236}">
                <a16:creationId xmlns:a16="http://schemas.microsoft.com/office/drawing/2014/main" id="{CF70740C-CC4D-3749-9C42-CEF804483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148" name="Line 4">
            <a:extLst>
              <a:ext uri="{FF2B5EF4-FFF2-40B4-BE49-F238E27FC236}">
                <a16:creationId xmlns:a16="http://schemas.microsoft.com/office/drawing/2014/main" id="{B1A69BC8-1ADA-EC4D-8B46-381DB1A32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149" name="Line 5">
            <a:extLst>
              <a:ext uri="{FF2B5EF4-FFF2-40B4-BE49-F238E27FC236}">
                <a16:creationId xmlns:a16="http://schemas.microsoft.com/office/drawing/2014/main" id="{09C55353-480A-9247-908F-3CA1028BB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150" name="Line 6">
            <a:extLst>
              <a:ext uri="{FF2B5EF4-FFF2-40B4-BE49-F238E27FC236}">
                <a16:creationId xmlns:a16="http://schemas.microsoft.com/office/drawing/2014/main" id="{2512F00C-6989-3445-8F4B-FFBE66270E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897BFB90-3B3F-A44A-9D45-905947CCD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32B76298-804C-B24D-BDD7-57ADF55BA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C9044E5C-6E2D-7140-BB50-001F6E21C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13859E69-5CF4-9442-B497-0B4DBB0A5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0"/>
            <a:ext cx="2587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Dans les couloirs</a:t>
            </a:r>
          </a:p>
        </p:txBody>
      </p:sp>
    </p:spTree>
    <p:extLst>
      <p:ext uri="{BB962C8B-B14F-4D97-AF65-F5344CB8AC3E}">
        <p14:creationId xmlns:p14="http://schemas.microsoft.com/office/powerpoint/2010/main" val="3408191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Line 2">
            <a:extLst>
              <a:ext uri="{FF2B5EF4-FFF2-40B4-BE49-F238E27FC236}">
                <a16:creationId xmlns:a16="http://schemas.microsoft.com/office/drawing/2014/main" id="{B5F3F72A-9BC6-C94B-BDEF-7D475EA29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35" name="Line 3">
            <a:extLst>
              <a:ext uri="{FF2B5EF4-FFF2-40B4-BE49-F238E27FC236}">
                <a16:creationId xmlns:a16="http://schemas.microsoft.com/office/drawing/2014/main" id="{9B791E5F-0771-6B40-935A-AC5406E063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36" name="Line 4">
            <a:extLst>
              <a:ext uri="{FF2B5EF4-FFF2-40B4-BE49-F238E27FC236}">
                <a16:creationId xmlns:a16="http://schemas.microsoft.com/office/drawing/2014/main" id="{6F69CCC2-0ED7-2348-9301-F20E92509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37" name="Line 5">
            <a:extLst>
              <a:ext uri="{FF2B5EF4-FFF2-40B4-BE49-F238E27FC236}">
                <a16:creationId xmlns:a16="http://schemas.microsoft.com/office/drawing/2014/main" id="{57C61F8D-B240-404E-B484-9D70139C7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38" name="Line 6">
            <a:extLst>
              <a:ext uri="{FF2B5EF4-FFF2-40B4-BE49-F238E27FC236}">
                <a16:creationId xmlns:a16="http://schemas.microsoft.com/office/drawing/2014/main" id="{EF23C11A-38F8-0F43-B1F6-F88ACAC1D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39" name="Text Box 7">
            <a:extLst>
              <a:ext uri="{FF2B5EF4-FFF2-40B4-BE49-F238E27FC236}">
                <a16:creationId xmlns:a16="http://schemas.microsoft.com/office/drawing/2014/main" id="{1C173C27-D79E-1A4E-96B0-6EC639A6A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44040" name="Text Box 8">
            <a:extLst>
              <a:ext uri="{FF2B5EF4-FFF2-40B4-BE49-F238E27FC236}">
                <a16:creationId xmlns:a16="http://schemas.microsoft.com/office/drawing/2014/main" id="{650EC180-9E27-E948-B11E-9B1A98810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44041" name="Text Box 9">
            <a:extLst>
              <a:ext uri="{FF2B5EF4-FFF2-40B4-BE49-F238E27FC236}">
                <a16:creationId xmlns:a16="http://schemas.microsoft.com/office/drawing/2014/main" id="{604A2B1E-76FC-A944-B00B-EB9398715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  <p:sp>
        <p:nvSpPr>
          <p:cNvPr id="44042" name="Text Box 10">
            <a:extLst>
              <a:ext uri="{FF2B5EF4-FFF2-40B4-BE49-F238E27FC236}">
                <a16:creationId xmlns:a16="http://schemas.microsoft.com/office/drawing/2014/main" id="{A3243FC5-B5C2-2D4E-BDFB-D0DFF6281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0"/>
            <a:ext cx="2587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Dans les couloirs</a:t>
            </a:r>
          </a:p>
        </p:txBody>
      </p:sp>
      <p:sp>
        <p:nvSpPr>
          <p:cNvPr id="44043" name="Line 11">
            <a:extLst>
              <a:ext uri="{FF2B5EF4-FFF2-40B4-BE49-F238E27FC236}">
                <a16:creationId xmlns:a16="http://schemas.microsoft.com/office/drawing/2014/main" id="{D4ED6615-591F-E44F-A326-8C1CDCE35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4267200"/>
            <a:ext cx="1219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44" name="Text Box 12">
            <a:extLst>
              <a:ext uri="{FF2B5EF4-FFF2-40B4-BE49-F238E27FC236}">
                <a16:creationId xmlns:a16="http://schemas.microsoft.com/office/drawing/2014/main" id="{BE0E1E3B-6AAD-114D-AF7A-46B615653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876800"/>
            <a:ext cx="22045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Je dois avoir compris!</a:t>
            </a:r>
          </a:p>
        </p:txBody>
      </p:sp>
    </p:spTree>
    <p:extLst>
      <p:ext uri="{BB962C8B-B14F-4D97-AF65-F5344CB8AC3E}">
        <p14:creationId xmlns:p14="http://schemas.microsoft.com/office/powerpoint/2010/main" val="353807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030A224-DAEF-4B4F-AD3B-27554AB3D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0" y="1651000"/>
            <a:ext cx="63500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146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Line 10">
            <a:extLst>
              <a:ext uri="{FF2B5EF4-FFF2-40B4-BE49-F238E27FC236}">
                <a16:creationId xmlns:a16="http://schemas.microsoft.com/office/drawing/2014/main" id="{8AD6200E-B2A5-664C-9A95-679FA96A77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179" name="Line 11">
            <a:extLst>
              <a:ext uri="{FF2B5EF4-FFF2-40B4-BE49-F238E27FC236}">
                <a16:creationId xmlns:a16="http://schemas.microsoft.com/office/drawing/2014/main" id="{EC4B406F-BD48-D248-A7F8-5AC063A033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180" name="Line 12">
            <a:extLst>
              <a:ext uri="{FF2B5EF4-FFF2-40B4-BE49-F238E27FC236}">
                <a16:creationId xmlns:a16="http://schemas.microsoft.com/office/drawing/2014/main" id="{979A6CB4-3259-B942-9DF2-26D867C13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181" name="Line 13">
            <a:extLst>
              <a:ext uri="{FF2B5EF4-FFF2-40B4-BE49-F238E27FC236}">
                <a16:creationId xmlns:a16="http://schemas.microsoft.com/office/drawing/2014/main" id="{71BA4C36-B4B3-D74E-8918-33D45DB0F6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182" name="Line 14">
            <a:extLst>
              <a:ext uri="{FF2B5EF4-FFF2-40B4-BE49-F238E27FC236}">
                <a16:creationId xmlns:a16="http://schemas.microsoft.com/office/drawing/2014/main" id="{15517F4C-41AE-7845-9E45-9F33D2648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183" name="Text Box 15">
            <a:extLst>
              <a:ext uri="{FF2B5EF4-FFF2-40B4-BE49-F238E27FC236}">
                <a16:creationId xmlns:a16="http://schemas.microsoft.com/office/drawing/2014/main" id="{DEEF9674-15AD-A941-9735-4A9497D4C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7184" name="Text Box 16">
            <a:extLst>
              <a:ext uri="{FF2B5EF4-FFF2-40B4-BE49-F238E27FC236}">
                <a16:creationId xmlns:a16="http://schemas.microsoft.com/office/drawing/2014/main" id="{2A59F2F4-463A-2148-B289-641E5FB58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7185" name="Text Box 17">
            <a:extLst>
              <a:ext uri="{FF2B5EF4-FFF2-40B4-BE49-F238E27FC236}">
                <a16:creationId xmlns:a16="http://schemas.microsoft.com/office/drawing/2014/main" id="{A94878A7-37F3-3445-A5E3-A22DE1FBE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  <p:sp>
        <p:nvSpPr>
          <p:cNvPr id="7186" name="Text Box 18">
            <a:extLst>
              <a:ext uri="{FF2B5EF4-FFF2-40B4-BE49-F238E27FC236}">
                <a16:creationId xmlns:a16="http://schemas.microsoft.com/office/drawing/2014/main" id="{DA08DF3A-7C94-D24A-B3F0-8331FE3B5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0"/>
            <a:ext cx="2587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Dans les couloirs</a:t>
            </a: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DFC5A98E-C883-E847-B10E-886C12450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3413126"/>
            <a:ext cx="11265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</a:t>
            </a:r>
          </a:p>
          <a:p>
            <a:r>
              <a:rPr lang="fr-FR" altLang="fr-FR" dirty="0"/>
              <a:t>concentré</a:t>
            </a:r>
          </a:p>
        </p:txBody>
      </p:sp>
    </p:spTree>
    <p:extLst>
      <p:ext uri="{BB962C8B-B14F-4D97-AF65-F5344CB8AC3E}">
        <p14:creationId xmlns:p14="http://schemas.microsoft.com/office/powerpoint/2010/main" val="273876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DB5BA85E-776B-E440-BC37-32848B0C5D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76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E5A43821-C465-2149-899D-439221F391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6" name="Line 4">
            <a:extLst>
              <a:ext uri="{FF2B5EF4-FFF2-40B4-BE49-F238E27FC236}">
                <a16:creationId xmlns:a16="http://schemas.microsoft.com/office/drawing/2014/main" id="{630B5A5E-B8AC-D64B-A802-70C83B081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438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7" name="Line 5">
            <a:extLst>
              <a:ext uri="{FF2B5EF4-FFF2-40B4-BE49-F238E27FC236}">
                <a16:creationId xmlns:a16="http://schemas.microsoft.com/office/drawing/2014/main" id="{E44B6541-4401-0E45-9E9B-9A3A350D7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1A342492-A353-CE46-910B-166E248A1C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7CD50019-47A5-F44C-AC42-49EE29A03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898525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Ma journée de travail…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8F09D22B-D8AB-1043-8804-80CDA7838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2057400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En classe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180CD6EC-D8FF-6540-B415-1BF21E5D5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133600"/>
            <a:ext cx="1268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/>
              <a:t>A la maison</a:t>
            </a: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4307E0D8-7CFF-E440-AC73-BBC090BB7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0"/>
            <a:ext cx="2587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/>
              <a:t>Dans les couloirs</a:t>
            </a:r>
          </a:p>
        </p:txBody>
      </p:sp>
      <p:sp>
        <p:nvSpPr>
          <p:cNvPr id="8203" name="Text Box 11">
            <a:extLst>
              <a:ext uri="{FF2B5EF4-FFF2-40B4-BE49-F238E27FC236}">
                <a16:creationId xmlns:a16="http://schemas.microsoft.com/office/drawing/2014/main" id="{30CF0F16-607C-F846-B3A3-673893061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3413126"/>
            <a:ext cx="11265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</a:t>
            </a:r>
          </a:p>
          <a:p>
            <a:r>
              <a:rPr lang="fr-FR" altLang="fr-FR" dirty="0"/>
              <a:t>concentré</a:t>
            </a: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CBE981EF-8BEF-484F-B7AD-E8F75BE1D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429001"/>
            <a:ext cx="8767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Etre </a:t>
            </a:r>
          </a:p>
          <a:p>
            <a:r>
              <a:rPr lang="fr-FR" altLang="fr-FR" dirty="0"/>
              <a:t>attentif</a:t>
            </a:r>
          </a:p>
        </p:txBody>
      </p:sp>
    </p:spTree>
    <p:extLst>
      <p:ext uri="{BB962C8B-B14F-4D97-AF65-F5344CB8AC3E}">
        <p14:creationId xmlns:p14="http://schemas.microsoft.com/office/powerpoint/2010/main" val="19185300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202</Words>
  <Application>Microsoft Macintosh PowerPoint</Application>
  <PresentationFormat>Grand écran</PresentationFormat>
  <Paragraphs>73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</vt:lpstr>
      <vt:lpstr>Thème Office</vt:lpstr>
      <vt:lpstr>Ma journée au collège…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journée au collège…</dc:title>
  <dc:creator>François Wuillot</dc:creator>
  <cp:lastModifiedBy>François Wuillot</cp:lastModifiedBy>
  <cp:revision>4</cp:revision>
  <dcterms:created xsi:type="dcterms:W3CDTF">2019-03-10T15:28:43Z</dcterms:created>
  <dcterms:modified xsi:type="dcterms:W3CDTF">2019-08-05T10:16:17Z</dcterms:modified>
</cp:coreProperties>
</file>